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84" r:id="rId3"/>
    <p:sldId id="258" r:id="rId4"/>
    <p:sldId id="283" r:id="rId5"/>
    <p:sldId id="264" r:id="rId6"/>
    <p:sldId id="265" r:id="rId7"/>
    <p:sldId id="266" r:id="rId8"/>
    <p:sldId id="269" r:id="rId9"/>
    <p:sldId id="270" r:id="rId10"/>
    <p:sldId id="271" r:id="rId11"/>
    <p:sldId id="276" r:id="rId12"/>
    <p:sldId id="275" r:id="rId13"/>
    <p:sldId id="272" r:id="rId14"/>
    <p:sldId id="273" r:id="rId15"/>
  </p:sldIdLst>
  <p:sldSz cx="15119350" cy="10691813"/>
  <p:notesSz cx="6858000" cy="9144000"/>
  <p:embeddedFontLst>
    <p:embeddedFont>
      <p:font typeface="Calibri"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088" autoAdjust="0"/>
    <p:restoredTop sz="82324" autoAdjust="0"/>
  </p:normalViewPr>
  <p:slideViewPr>
    <p:cSldViewPr snapToGrid="0">
      <p:cViewPr varScale="1">
        <p:scale>
          <a:sx n="84" d="100"/>
          <a:sy n="84" d="100"/>
        </p:scale>
        <p:origin x="-3048" y="-96"/>
      </p:cViewPr>
      <p:guideLst>
        <p:guide orient="horz" pos="3368"/>
        <p:guide pos="476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SRNTGT001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Severomorsk-1 Airbase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 xmlns:a16="http://schemas.microsoft.com/office/drawing/2014/main" id="{C90FA22A-E766-0A6E-9693-C7210401D9E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 xmlns:a16="http://schemas.microsoft.com/office/drawing/2014/main" val="20000"/>
                    </a:ext>
                  </a:extLst>
                </a:gridCol>
                <a:gridCol w="3912188">
                  <a:extLst>
                    <a:ext uri="{9D8B030D-6E8A-4147-A177-3AD203B41FA5}">
                      <a16:colId xmlns=""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4"/>
                  </a:ext>
                </a:extLst>
              </a:tr>
            </a:tbl>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 xmlns:a16="http://schemas.microsoft.com/office/drawing/2014/main" val="20000"/>
                    </a:ext>
                  </a:extLst>
                </a:gridCol>
                <a:gridCol w="781375">
                  <a:extLst>
                    <a:ext uri="{9D8B030D-6E8A-4147-A177-3AD203B41FA5}">
                      <a16:colId xmlns="" xmlns:a16="http://schemas.microsoft.com/office/drawing/2014/main" val="20001"/>
                    </a:ext>
                  </a:extLst>
                </a:gridCol>
                <a:gridCol w="9705850">
                  <a:extLst>
                    <a:ext uri="{9D8B030D-6E8A-4147-A177-3AD203B41FA5}">
                      <a16:colId xmlns=""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 xmlns:a16="http://schemas.microsoft.com/office/drawing/2014/main" val="20000"/>
                    </a:ext>
                  </a:extLst>
                </a:gridCol>
                <a:gridCol w="3149138">
                  <a:extLst>
                    <a:ext uri="{9D8B030D-6E8A-4147-A177-3AD203B41FA5}">
                      <a16:colId xmlns="" xmlns:a16="http://schemas.microsoft.com/office/drawing/2014/main" val="20001"/>
                    </a:ext>
                  </a:extLst>
                </a:gridCol>
                <a:gridCol w="989620">
                  <a:extLst>
                    <a:ext uri="{9D8B030D-6E8A-4147-A177-3AD203B41FA5}">
                      <a16:colId xmlns=""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 xmlns:a16="http://schemas.microsoft.com/office/drawing/2014/main" id="{11395FE8-9CDE-A924-43F9-864FB9C64D0C}"/>
            </a:ext>
          </a:extLst>
        </p:cNvPr>
        <p:cNvGrpSpPr/>
        <p:nvPr/>
      </p:nvGrpSpPr>
      <p:grpSpPr>
        <a:xfrm>
          <a:off x="0" y="0"/>
          <a:ext cx="0" cy="0"/>
          <a:chOff x="0" y="0"/>
          <a:chExt cx="0" cy="0"/>
        </a:xfrm>
      </p:grpSpPr>
      <p:pic>
        <p:nvPicPr>
          <p:cNvPr id="16" name="Picture 15" descr="A close-up of a map&#10;&#10;Description automatically generated">
            <a:extLst>
              <a:ext uri="{FF2B5EF4-FFF2-40B4-BE49-F238E27FC236}">
                <a16:creationId xmlns="" xmlns:a16="http://schemas.microsoft.com/office/drawing/2014/main" id="{ED84F24A-E855-1B5A-EDFB-4E2F3F073C18}"/>
              </a:ext>
            </a:extLst>
          </p:cNvPr>
          <p:cNvPicPr>
            <a:picLocks noChangeAspect="1"/>
          </p:cNvPicPr>
          <p:nvPr/>
        </p:nvPicPr>
        <p:blipFill>
          <a:blip r:embed="rId3"/>
          <a:srcRect l="9845" t="7275" r="26685" b="5430"/>
          <a:stretch/>
        </p:blipFill>
        <p:spPr>
          <a:xfrm>
            <a:off x="0" y="1898403"/>
            <a:ext cx="15117415" cy="8771715"/>
          </a:xfrm>
          <a:prstGeom prst="rect">
            <a:avLst/>
          </a:prstGeom>
        </p:spPr>
      </p:pic>
      <p:grpSp>
        <p:nvGrpSpPr>
          <p:cNvPr id="5" name="Group 4">
            <a:extLst>
              <a:ext uri="{FF2B5EF4-FFF2-40B4-BE49-F238E27FC236}">
                <a16:creationId xmlns="" xmlns:a16="http://schemas.microsoft.com/office/drawing/2014/main"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 xmlns:a16="http://schemas.microsoft.com/office/drawing/2014/main" id="{D390C5E5-D36A-CBEA-32ED-B2A836E7813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 xmlns:a16="http://schemas.microsoft.com/office/drawing/2014/main"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 xmlns:a16="http://schemas.microsoft.com/office/drawing/2014/main" id="{060082EC-2AC9-5AD4-1B16-FA6EAFFDF18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 xmlns:a16="http://schemas.microsoft.com/office/drawing/2014/main"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 xmlns:a16="http://schemas.microsoft.com/office/drawing/2014/main"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28" name="TextBox 27">
              <a:extLst>
                <a:ext uri="{FF2B5EF4-FFF2-40B4-BE49-F238E27FC236}">
                  <a16:creationId xmlns="" xmlns:a16="http://schemas.microsoft.com/office/drawing/2014/main" id="{4175C578-F9C7-87E1-06E3-7EBEB69A4A2A}"/>
                </a:ext>
              </a:extLst>
            </p:cNvPr>
            <p:cNvSpPr txBox="1"/>
            <p:nvPr/>
          </p:nvSpPr>
          <p:spPr>
            <a:xfrm>
              <a:off x="2429057" y="945322"/>
              <a:ext cx="3629520"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DOI:2011-JUL-07</a:t>
              </a:r>
            </a:p>
          </p:txBody>
        </p:sp>
        <p:sp>
          <p:nvSpPr>
            <p:cNvPr id="30" name="TextBox 29">
              <a:extLst>
                <a:ext uri="{FF2B5EF4-FFF2-40B4-BE49-F238E27FC236}">
                  <a16:creationId xmlns="" xmlns:a16="http://schemas.microsoft.com/office/drawing/2014/main"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 xmlns:a16="http://schemas.microsoft.com/office/drawing/2014/main"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2" name="Picture 1" descr="D:\GIT PROJECTS\OPAT-background\Virtual Intelligence Service only logo.PNG">
              <a:extLst>
                <a:ext uri="{FF2B5EF4-FFF2-40B4-BE49-F238E27FC236}">
                  <a16:creationId xmlns="" xmlns:a16="http://schemas.microsoft.com/office/drawing/2014/main" id="{B3177879-1ED9-FEDD-F30E-C9176630EF2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 xmlns:a16="http://schemas.microsoft.com/office/drawing/2014/main" id="{FF272179-214C-058E-FD42-C186C1307BBA}"/>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Google Shape;67;p14">
            <a:extLst>
              <a:ext uri="{FF2B5EF4-FFF2-40B4-BE49-F238E27FC236}">
                <a16:creationId xmlns="" xmlns:a16="http://schemas.microsoft.com/office/drawing/2014/main" id="{05D4DC11-14B0-52A2-7326-ECF9911AD552}"/>
              </a:ext>
            </a:extLst>
          </p:cNvPr>
          <p:cNvSpPr txBox="1"/>
          <p:nvPr/>
        </p:nvSpPr>
        <p:spPr>
          <a:xfrm>
            <a:off x="10415132" y="4482494"/>
            <a:ext cx="2251040" cy="55374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SEVEROMORSK-1</a:t>
            </a:r>
            <a:r>
              <a:rPr lang="en-GB" b="1" dirty="0">
                <a:solidFill>
                  <a:schemeClr val="dk1"/>
                </a:solidFill>
              </a:rPr>
              <a:t/>
            </a:r>
            <a:br>
              <a:rPr lang="en-GB" b="1" dirty="0">
                <a:solidFill>
                  <a:schemeClr val="dk1"/>
                </a:solidFill>
              </a:rPr>
            </a:br>
            <a:r>
              <a:rPr lang="en-GB" b="1" dirty="0">
                <a:solidFill>
                  <a:schemeClr val="dk1"/>
                </a:solidFill>
              </a:rPr>
              <a:t>SRNTGT001</a:t>
            </a:r>
            <a:endParaRPr b="1" dirty="0">
              <a:solidFill>
                <a:schemeClr val="dk1"/>
              </a:solidFill>
            </a:endParaRPr>
          </a:p>
        </p:txBody>
      </p:sp>
      <p:cxnSp>
        <p:nvCxnSpPr>
          <p:cNvPr id="68" name="Google Shape;68;p14">
            <a:extLst>
              <a:ext uri="{FF2B5EF4-FFF2-40B4-BE49-F238E27FC236}">
                <a16:creationId xmlns="" xmlns:a16="http://schemas.microsoft.com/office/drawing/2014/main" id="{285C59AC-2C9E-EC0B-ABFB-DDE5A11701B5}"/>
              </a:ext>
            </a:extLst>
          </p:cNvPr>
          <p:cNvCxnSpPr>
            <a:cxnSpLocks/>
            <a:stCxn id="69" idx="3"/>
            <a:endCxn id="67" idx="1"/>
          </p:cNvCxnSpPr>
          <p:nvPr/>
        </p:nvCxnSpPr>
        <p:spPr>
          <a:xfrm flipV="1">
            <a:off x="9473720" y="4759364"/>
            <a:ext cx="941412" cy="466945"/>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 xmlns:a16="http://schemas.microsoft.com/office/drawing/2014/main" id="{DC525267-033D-F1A3-F59C-4A85D11B44FF}"/>
              </a:ext>
            </a:extLst>
          </p:cNvPr>
          <p:cNvSpPr/>
          <p:nvPr/>
        </p:nvSpPr>
        <p:spPr>
          <a:xfrm>
            <a:off x="8753720" y="4866309"/>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 xmlns:a16="http://schemas.microsoft.com/office/drawing/2014/main" id="{545B7388-7FCE-EA7B-A61E-FA1A1582EB6D}"/>
              </a:ext>
            </a:extLst>
          </p:cNvPr>
          <p:cNvGrpSpPr/>
          <p:nvPr/>
        </p:nvGrpSpPr>
        <p:grpSpPr>
          <a:xfrm rot="20739734">
            <a:off x="14195180" y="2629410"/>
            <a:ext cx="559046" cy="692832"/>
            <a:chOff x="15526400" y="3343535"/>
            <a:chExt cx="1172983" cy="1324523"/>
          </a:xfrm>
        </p:grpSpPr>
        <p:sp>
          <p:nvSpPr>
            <p:cNvPr id="9" name="Freeform: Shape 8">
              <a:extLst>
                <a:ext uri="{FF2B5EF4-FFF2-40B4-BE49-F238E27FC236}">
                  <a16:creationId xmlns="" xmlns:a16="http://schemas.microsoft.com/office/drawing/2014/main"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 xmlns:a16="http://schemas.microsoft.com/office/drawing/2014/main"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 xmlns:p14="http://schemas.microsoft.com/office/powerpoint/2010/main"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65" name="Group 64">
            <a:extLst>
              <a:ext uri="{FF2B5EF4-FFF2-40B4-BE49-F238E27FC236}">
                <a16:creationId xmlns="" xmlns:a16="http://schemas.microsoft.com/office/drawing/2014/main" id="{88AB72A9-0144-4FD6-68BB-1F6FE4BC64FF}"/>
              </a:ext>
            </a:extLst>
          </p:cNvPr>
          <p:cNvGrpSpPr/>
          <p:nvPr/>
        </p:nvGrpSpPr>
        <p:grpSpPr>
          <a:xfrm>
            <a:off x="0" y="0"/>
            <a:ext cx="15119350" cy="1980670"/>
            <a:chOff x="0" y="0"/>
            <a:chExt cx="15119350" cy="1980670"/>
          </a:xfrm>
        </p:grpSpPr>
        <p:sp>
          <p:nvSpPr>
            <p:cNvPr id="66" name="Rectangle 65">
              <a:extLst>
                <a:ext uri="{FF2B5EF4-FFF2-40B4-BE49-F238E27FC236}">
                  <a16:creationId xmlns="" xmlns:a16="http://schemas.microsoft.com/office/drawing/2014/main" id="{E07CA5C9-0021-FC39-AC16-E0EB5E0EB95D}"/>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67" name="TextBox 66">
              <a:extLst>
                <a:ext uri="{FF2B5EF4-FFF2-40B4-BE49-F238E27FC236}">
                  <a16:creationId xmlns="" xmlns:a16="http://schemas.microsoft.com/office/drawing/2014/main" id="{532754F3-D932-37FA-691B-A1B7F6C1E74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8" name="Picture 3">
              <a:extLst>
                <a:ext uri="{FF2B5EF4-FFF2-40B4-BE49-F238E27FC236}">
                  <a16:creationId xmlns="" xmlns:a16="http://schemas.microsoft.com/office/drawing/2014/main" id="{99F6E96D-16EE-E76F-2307-4A4763182D92}"/>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9" name="Group 68">
              <a:extLst>
                <a:ext uri="{FF2B5EF4-FFF2-40B4-BE49-F238E27FC236}">
                  <a16:creationId xmlns="" xmlns:a16="http://schemas.microsoft.com/office/drawing/2014/main" id="{2652A487-4654-15AA-A2DD-D59555061395}"/>
                </a:ext>
              </a:extLst>
            </p:cNvPr>
            <p:cNvGrpSpPr/>
            <p:nvPr/>
          </p:nvGrpSpPr>
          <p:grpSpPr>
            <a:xfrm>
              <a:off x="1" y="0"/>
              <a:ext cx="15119349" cy="1921524"/>
              <a:chOff x="1" y="-1616"/>
              <a:chExt cx="15119349" cy="1921524"/>
            </a:xfrm>
          </p:grpSpPr>
          <p:sp>
            <p:nvSpPr>
              <p:cNvPr id="76" name="Rectangle 75">
                <a:extLst>
                  <a:ext uri="{FF2B5EF4-FFF2-40B4-BE49-F238E27FC236}">
                    <a16:creationId xmlns="" xmlns:a16="http://schemas.microsoft.com/office/drawing/2014/main" id="{50553E4E-8E5E-5E26-5FBD-EB328B59785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 xmlns:a16="http://schemas.microsoft.com/office/drawing/2014/main" id="{E832FA2E-0339-7BA8-1944-DAEB6EB6F0D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 xmlns:a16="http://schemas.microsoft.com/office/drawing/2014/main" id="{96D9953D-62C1-7DAB-6601-676FCD8EFAB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 xmlns:a16="http://schemas.microsoft.com/office/drawing/2014/main" id="{53A12372-F4CA-4649-32EA-A9478338A36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 xmlns:a16="http://schemas.microsoft.com/office/drawing/2014/main" id="{F74B421D-8936-EF61-3FC7-8FC3D977ECF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 xmlns:a16="http://schemas.microsoft.com/office/drawing/2014/main" id="{EB14F009-9A5B-378F-909E-0FD472ADEF9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0" name="TextBox 69">
              <a:extLst>
                <a:ext uri="{FF2B5EF4-FFF2-40B4-BE49-F238E27FC236}">
                  <a16:creationId xmlns="" xmlns:a16="http://schemas.microsoft.com/office/drawing/2014/main" id="{7D50B957-966E-D373-3BAE-9E5F3171AA8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71" name="TextBox 70">
              <a:extLst>
                <a:ext uri="{FF2B5EF4-FFF2-40B4-BE49-F238E27FC236}">
                  <a16:creationId xmlns="" xmlns:a16="http://schemas.microsoft.com/office/drawing/2014/main" id="{F97FFACD-B4B3-0CEA-22FD-007B04F664D9}"/>
                </a:ext>
              </a:extLst>
            </p:cNvPr>
            <p:cNvSpPr txBox="1"/>
            <p:nvPr/>
          </p:nvSpPr>
          <p:spPr>
            <a:xfrm>
              <a:off x="2429057" y="945322"/>
              <a:ext cx="368562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DOI:2008-AUG-10</a:t>
              </a:r>
            </a:p>
          </p:txBody>
        </p:sp>
        <p:sp>
          <p:nvSpPr>
            <p:cNvPr id="72" name="TextBox 71">
              <a:extLst>
                <a:ext uri="{FF2B5EF4-FFF2-40B4-BE49-F238E27FC236}">
                  <a16:creationId xmlns="" xmlns:a16="http://schemas.microsoft.com/office/drawing/2014/main" id="{CE952729-187F-4ABF-C49B-B026455C78A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73" name="TextBox 72">
              <a:extLst>
                <a:ext uri="{FF2B5EF4-FFF2-40B4-BE49-F238E27FC236}">
                  <a16:creationId xmlns="" xmlns:a16="http://schemas.microsoft.com/office/drawing/2014/main" id="{711CCC0A-D0DA-720F-6B03-4AE9A0D54B1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74" name="Picture 73" descr="D:\GIT PROJECTS\OPAT-background\Virtual Intelligence Service only logo.PNG">
              <a:extLst>
                <a:ext uri="{FF2B5EF4-FFF2-40B4-BE49-F238E27FC236}">
                  <a16:creationId xmlns="" xmlns:a16="http://schemas.microsoft.com/office/drawing/2014/main" id="{272DAEF5-589A-F381-BD13-E87BD5A84AA6}"/>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75" name="Rektangel 11">
              <a:extLst>
                <a:ext uri="{FF2B5EF4-FFF2-40B4-BE49-F238E27FC236}">
                  <a16:creationId xmlns="" xmlns:a16="http://schemas.microsoft.com/office/drawing/2014/main" id="{216922D7-E9D2-098E-0843-19370A3EFE79}"/>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 xmlns:a16="http://schemas.microsoft.com/office/drawing/2014/main" id="{E2DAA7A6-3138-CE9D-E445-92EA1996BE1B}"/>
              </a:ext>
            </a:extLst>
          </p:cNvPr>
          <p:cNvPicPr>
            <a:picLocks noChangeAspect="1"/>
          </p:cNvPicPr>
          <p:nvPr/>
        </p:nvPicPr>
        <p:blipFill>
          <a:blip r:embed="rId5">
            <a:extLst>
              <a:ext uri="{BEBA8EAE-BF5A-486C-A8C5-ECC9F3942E4B}">
                <a14:imgProps xmlns="" xmlns:a14="http://schemas.microsoft.com/office/drawing/2010/main">
                  <a14:imgLayer r:embed="rId6">
                    <a14:imgEffect>
                      <a14:sharpenSoften amount="27000"/>
                    </a14:imgEffect>
                    <a14:imgEffect>
                      <a14:colorTemperature colorTemp="3583"/>
                    </a14:imgEffect>
                    <a14:imgEffect>
                      <a14:saturation sat="27000"/>
                    </a14:imgEffect>
                  </a14:imgLayer>
                </a14:imgProps>
              </a:ext>
            </a:extLst>
          </a:blip>
          <a:srcRect l="9200" t="21240" r="14271" b="5004"/>
          <a:stretch/>
        </p:blipFill>
        <p:spPr>
          <a:xfrm>
            <a:off x="1935" y="1938841"/>
            <a:ext cx="15117415" cy="8762913"/>
          </a:xfrm>
          <a:prstGeom prst="rect">
            <a:avLst/>
          </a:prstGeom>
        </p:spPr>
      </p:pic>
      <p:sp>
        <p:nvSpPr>
          <p:cNvPr id="41" name="TextBox 40">
            <a:extLst>
              <a:ext uri="{FF2B5EF4-FFF2-40B4-BE49-F238E27FC236}">
                <a16:creationId xmlns=""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23" name="Group 22">
            <a:extLst>
              <a:ext uri="{FF2B5EF4-FFF2-40B4-BE49-F238E27FC236}">
                <a16:creationId xmlns="" xmlns:a16="http://schemas.microsoft.com/office/drawing/2014/main" id="{023C097B-2416-1970-D75F-D9193FCFB1B4}"/>
              </a:ext>
            </a:extLst>
          </p:cNvPr>
          <p:cNvGrpSpPr/>
          <p:nvPr/>
        </p:nvGrpSpPr>
        <p:grpSpPr>
          <a:xfrm rot="20755896">
            <a:off x="14195180" y="2629410"/>
            <a:ext cx="559046" cy="692832"/>
            <a:chOff x="15526400" y="3343535"/>
            <a:chExt cx="1172983" cy="1324523"/>
          </a:xfrm>
        </p:grpSpPr>
        <p:sp>
          <p:nvSpPr>
            <p:cNvPr id="24" name="Freeform: Shape 23">
              <a:extLst>
                <a:ext uri="{FF2B5EF4-FFF2-40B4-BE49-F238E27FC236}">
                  <a16:creationId xmlns="" xmlns:a16="http://schemas.microsoft.com/office/drawing/2014/main"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 xmlns:a16="http://schemas.microsoft.com/office/drawing/2014/main"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82" name="Freeform: Shape 81">
            <a:extLst>
              <a:ext uri="{FF2B5EF4-FFF2-40B4-BE49-F238E27FC236}">
                <a16:creationId xmlns="" xmlns:a16="http://schemas.microsoft.com/office/drawing/2014/main" id="{3A725A96-00D8-5286-D45E-9AC56C2D3EA7}"/>
              </a:ext>
            </a:extLst>
          </p:cNvPr>
          <p:cNvSpPr/>
          <p:nvPr/>
        </p:nvSpPr>
        <p:spPr>
          <a:xfrm rot="3512935">
            <a:off x="4965814" y="5569261"/>
            <a:ext cx="5207232" cy="1879778"/>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9391" h="5106573">
                <a:moveTo>
                  <a:pt x="0" y="1786597"/>
                </a:moveTo>
                <a:lnTo>
                  <a:pt x="14068" y="3432517"/>
                </a:lnTo>
                <a:lnTo>
                  <a:pt x="4684542" y="5106573"/>
                </a:lnTo>
                <a:lnTo>
                  <a:pt x="10677379" y="5008099"/>
                </a:lnTo>
                <a:lnTo>
                  <a:pt x="13589391" y="3488788"/>
                </a:lnTo>
                <a:lnTo>
                  <a:pt x="13575323" y="1730326"/>
                </a:lnTo>
                <a:lnTo>
                  <a:pt x="7512148" y="0"/>
                </a:lnTo>
                <a:lnTo>
                  <a:pt x="0" y="1786597"/>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 xmlns:a16="http://schemas.microsoft.com/office/drawing/2014/main" id="{116F48F0-6074-A1CE-AA9D-0C6CD3B04438}"/>
            </a:ext>
          </a:extLst>
        </p:cNvPr>
        <p:cNvGrpSpPr/>
        <p:nvPr/>
      </p:nvGrpSpPr>
      <p:grpSpPr>
        <a:xfrm>
          <a:off x="0" y="0"/>
          <a:ext cx="0" cy="0"/>
          <a:chOff x="0" y="0"/>
          <a:chExt cx="0" cy="0"/>
        </a:xfrm>
      </p:grpSpPr>
      <p:pic>
        <p:nvPicPr>
          <p:cNvPr id="28" name="Picture 27" descr="A aerial view of a road&#10;&#10;Description automatically generated">
            <a:extLst>
              <a:ext uri="{FF2B5EF4-FFF2-40B4-BE49-F238E27FC236}">
                <a16:creationId xmlns="" xmlns:a16="http://schemas.microsoft.com/office/drawing/2014/main" id="{647109B4-AAA2-B6B0-4216-79F7D1B1B467}"/>
              </a:ext>
            </a:extLst>
          </p:cNvPr>
          <p:cNvPicPr>
            <a:picLocks noChangeAspect="1"/>
          </p:cNvPicPr>
          <p:nvPr/>
        </p:nvPicPr>
        <p:blipFill>
          <a:blip r:embed="rId3">
            <a:grayscl/>
          </a:blip>
          <a:srcRect l="15731" t="3950" r="15486" b="1816"/>
          <a:stretch/>
        </p:blipFill>
        <p:spPr>
          <a:xfrm>
            <a:off x="0" y="1940264"/>
            <a:ext cx="15117415" cy="8737482"/>
          </a:xfrm>
          <a:prstGeom prst="rect">
            <a:avLst/>
          </a:prstGeom>
        </p:spPr>
      </p:pic>
      <p:grpSp>
        <p:nvGrpSpPr>
          <p:cNvPr id="29" name="Group 28">
            <a:extLst>
              <a:ext uri="{FF2B5EF4-FFF2-40B4-BE49-F238E27FC236}">
                <a16:creationId xmlns="" xmlns:a16="http://schemas.microsoft.com/office/drawing/2014/main" id="{F94A266C-F0D7-CF06-45B2-CF1B48DF0D95}"/>
              </a:ext>
            </a:extLst>
          </p:cNvPr>
          <p:cNvGrpSpPr/>
          <p:nvPr/>
        </p:nvGrpSpPr>
        <p:grpSpPr>
          <a:xfrm>
            <a:off x="0" y="0"/>
            <a:ext cx="15119350" cy="1980670"/>
            <a:chOff x="0" y="0"/>
            <a:chExt cx="15119350" cy="1980670"/>
          </a:xfrm>
        </p:grpSpPr>
        <p:sp>
          <p:nvSpPr>
            <p:cNvPr id="30" name="Rectangle 29">
              <a:extLst>
                <a:ext uri="{FF2B5EF4-FFF2-40B4-BE49-F238E27FC236}">
                  <a16:creationId xmlns="" xmlns:a16="http://schemas.microsoft.com/office/drawing/2014/main" id="{961615A1-12B8-6637-41AB-20F322304B2E}"/>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31" name="TextBox 30">
              <a:extLst>
                <a:ext uri="{FF2B5EF4-FFF2-40B4-BE49-F238E27FC236}">
                  <a16:creationId xmlns="" xmlns:a16="http://schemas.microsoft.com/office/drawing/2014/main" id="{A2BCD338-7223-1FC9-2573-64809C4CBF2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2" name="Picture 3">
              <a:extLst>
                <a:ext uri="{FF2B5EF4-FFF2-40B4-BE49-F238E27FC236}">
                  <a16:creationId xmlns="" xmlns:a16="http://schemas.microsoft.com/office/drawing/2014/main" id="{6E4AD38A-E017-BAFF-F280-AFAC87148A86}"/>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33" name="Group 32">
              <a:extLst>
                <a:ext uri="{FF2B5EF4-FFF2-40B4-BE49-F238E27FC236}">
                  <a16:creationId xmlns="" xmlns:a16="http://schemas.microsoft.com/office/drawing/2014/main" id="{C844D9DB-666B-E648-BCF0-2B6E03A4A97B}"/>
                </a:ext>
              </a:extLst>
            </p:cNvPr>
            <p:cNvGrpSpPr/>
            <p:nvPr/>
          </p:nvGrpSpPr>
          <p:grpSpPr>
            <a:xfrm>
              <a:off x="1" y="0"/>
              <a:ext cx="15119349" cy="1921524"/>
              <a:chOff x="1" y="-1616"/>
              <a:chExt cx="15119349" cy="1921524"/>
            </a:xfrm>
          </p:grpSpPr>
          <p:sp>
            <p:nvSpPr>
              <p:cNvPr id="43" name="Rectangle 42">
                <a:extLst>
                  <a:ext uri="{FF2B5EF4-FFF2-40B4-BE49-F238E27FC236}">
                    <a16:creationId xmlns="" xmlns:a16="http://schemas.microsoft.com/office/drawing/2014/main" id="{99461D02-4F0F-8AC3-A037-A27DBB5E0D7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 xmlns:a16="http://schemas.microsoft.com/office/drawing/2014/main" id="{CE706636-59E4-43D2-2233-4770A575755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 xmlns:a16="http://schemas.microsoft.com/office/drawing/2014/main" id="{31A2364B-B5F8-C8DF-28B3-853D6A2C5D9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 xmlns:a16="http://schemas.microsoft.com/office/drawing/2014/main" id="{48968970-B0E9-2CB5-BEF7-D3A437F9FB1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 xmlns:a16="http://schemas.microsoft.com/office/drawing/2014/main" id="{7017B58E-D0B9-0B06-10E7-8D9D516D3CB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 xmlns:a16="http://schemas.microsoft.com/office/drawing/2014/main" id="{FE6E411F-9325-1DE3-ABA9-1F6D58B9AE5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TextBox 33">
              <a:extLst>
                <a:ext uri="{FF2B5EF4-FFF2-40B4-BE49-F238E27FC236}">
                  <a16:creationId xmlns="" xmlns:a16="http://schemas.microsoft.com/office/drawing/2014/main" id="{FEB07D4E-643D-C32A-39C9-9618BFAB971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35" name="TextBox 34">
              <a:extLst>
                <a:ext uri="{FF2B5EF4-FFF2-40B4-BE49-F238E27FC236}">
                  <a16:creationId xmlns="" xmlns:a16="http://schemas.microsoft.com/office/drawing/2014/main" id="{5BAFF4A8-1528-A76A-4DD6-D5F033BB920C}"/>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36" name="TextBox 35">
              <a:extLst>
                <a:ext uri="{FF2B5EF4-FFF2-40B4-BE49-F238E27FC236}">
                  <a16:creationId xmlns="" xmlns:a16="http://schemas.microsoft.com/office/drawing/2014/main" id="{CA98F6CB-5885-5F28-7D79-34D2ABD6B0B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7" name="TextBox 36">
              <a:extLst>
                <a:ext uri="{FF2B5EF4-FFF2-40B4-BE49-F238E27FC236}">
                  <a16:creationId xmlns="" xmlns:a16="http://schemas.microsoft.com/office/drawing/2014/main" id="{0C2ECD2D-3908-43C0-123F-84569123EB2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41" name="Picture 40" descr="D:\GIT PROJECTS\OPAT-background\Virtual Intelligence Service only logo.PNG">
              <a:extLst>
                <a:ext uri="{FF2B5EF4-FFF2-40B4-BE49-F238E27FC236}">
                  <a16:creationId xmlns="" xmlns:a16="http://schemas.microsoft.com/office/drawing/2014/main" id="{BBE8066B-0743-214E-7D49-E49C65D69F0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2" name="Rektangel 11">
              <a:extLst>
                <a:ext uri="{FF2B5EF4-FFF2-40B4-BE49-F238E27FC236}">
                  <a16:creationId xmlns="" xmlns:a16="http://schemas.microsoft.com/office/drawing/2014/main" id="{B0635770-C940-CD88-EB75-91A0C7326532}"/>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 xmlns:a16="http://schemas.microsoft.com/office/drawing/2014/main" id="{10FCE647-DA56-E493-1EAB-662C5D175B0E}"/>
              </a:ext>
            </a:extLst>
          </p:cNvPr>
          <p:cNvCxnSpPr>
            <a:cxnSpLocks/>
            <a:stCxn id="63" idx="0"/>
            <a:endCxn id="50" idx="3"/>
          </p:cNvCxnSpPr>
          <p:nvPr/>
        </p:nvCxnSpPr>
        <p:spPr>
          <a:xfrm flipV="1">
            <a:off x="7327879" y="6471159"/>
            <a:ext cx="617849" cy="213069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755B7AE4-9356-4FB0-F407-246A787474E3}"/>
              </a:ext>
            </a:extLst>
          </p:cNvPr>
          <p:cNvCxnSpPr>
            <a:cxnSpLocks/>
            <a:stCxn id="17" idx="2"/>
            <a:endCxn id="47" idx="0"/>
          </p:cNvCxnSpPr>
          <p:nvPr/>
        </p:nvCxnSpPr>
        <p:spPr>
          <a:xfrm>
            <a:off x="10190710" y="3068622"/>
            <a:ext cx="823704" cy="15183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Google Shape;171;p20">
            <a:extLst>
              <a:ext uri="{FF2B5EF4-FFF2-40B4-BE49-F238E27FC236}">
                <a16:creationId xmlns="" xmlns:a16="http://schemas.microsoft.com/office/drawing/2014/main" id="{187F89AD-9A55-E9B0-3894-CA493B83E5A4}"/>
              </a:ext>
            </a:extLst>
          </p:cNvPr>
          <p:cNvSpPr txBox="1"/>
          <p:nvPr/>
        </p:nvSpPr>
        <p:spPr>
          <a:xfrm>
            <a:off x="9241580" y="2265697"/>
            <a:ext cx="1898260" cy="80292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AMMO STORAGE</a:t>
            </a:r>
          </a:p>
          <a:p>
            <a:pPr marL="0" lvl="0" indent="0" algn="l" rtl="0">
              <a:spcBef>
                <a:spcPts val="0"/>
              </a:spcBef>
              <a:spcAft>
                <a:spcPts val="0"/>
              </a:spcAft>
              <a:buNone/>
            </a:pPr>
            <a:r>
              <a:rPr lang="pt-BR" sz="1000" b="1" dirty="0"/>
              <a:t>N 69 01.448 E 033 26.949</a:t>
            </a:r>
            <a:br>
              <a:rPr lang="pt-BR" sz="1000" b="1" dirty="0"/>
            </a:br>
            <a:r>
              <a:rPr lang="fr" sz="1000" b="1" dirty="0"/>
              <a:t>DPI MSL: 265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 xmlns:a16="http://schemas.microsoft.com/office/drawing/2014/main" id="{67DE412F-353C-D4C5-A225-9AB3DDD66E6F}"/>
              </a:ext>
            </a:extLst>
          </p:cNvPr>
          <p:cNvSpPr txBox="1"/>
          <p:nvPr/>
        </p:nvSpPr>
        <p:spPr>
          <a:xfrm>
            <a:off x="4364537" y="8613295"/>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a:t>
            </a:r>
          </a:p>
          <a:p>
            <a:pPr marL="0" lvl="0" indent="0" algn="l" rtl="0">
              <a:spcBef>
                <a:spcPts val="0"/>
              </a:spcBef>
              <a:spcAft>
                <a:spcPts val="0"/>
              </a:spcAft>
              <a:buNone/>
            </a:pPr>
            <a:r>
              <a:rPr lang="en-GB" sz="1000" b="1" dirty="0"/>
              <a:t>RUNWAY WEST</a:t>
            </a:r>
            <a:endParaRPr sz="1000" b="1" dirty="0"/>
          </a:p>
          <a:p>
            <a:pPr marL="0" lvl="0" indent="0" algn="l" rtl="0">
              <a:spcBef>
                <a:spcPts val="0"/>
              </a:spcBef>
              <a:spcAft>
                <a:spcPts val="0"/>
              </a:spcAft>
              <a:buNone/>
            </a:pPr>
            <a:r>
              <a:rPr lang="pt-BR" sz="1000" b="1" dirty="0"/>
              <a:t>N 69 02.290 E 033 24.548</a:t>
            </a:r>
            <a:br>
              <a:rPr lang="pt-BR" sz="1000" b="1" dirty="0"/>
            </a:br>
            <a:r>
              <a:rPr lang="fr" sz="1000" b="1" dirty="0"/>
              <a:t>DPI MSL: 259 FT</a:t>
            </a:r>
            <a:endParaRPr sz="1000" b="1" dirty="0"/>
          </a:p>
          <a:p>
            <a:pPr marL="0" lvl="0" indent="0" algn="l" rtl="0">
              <a:spcBef>
                <a:spcPts val="0"/>
              </a:spcBef>
              <a:spcAft>
                <a:spcPts val="0"/>
              </a:spcAft>
              <a:buNone/>
            </a:pPr>
            <a:endParaRPr sz="1000" b="1" dirty="0"/>
          </a:p>
        </p:txBody>
      </p:sp>
      <p:cxnSp>
        <p:nvCxnSpPr>
          <p:cNvPr id="44" name="Straight Connector 43">
            <a:extLst>
              <a:ext uri="{FF2B5EF4-FFF2-40B4-BE49-F238E27FC236}">
                <a16:creationId xmlns="" xmlns:a16="http://schemas.microsoft.com/office/drawing/2014/main" id="{041F331E-C68C-528E-7FDA-1597F5D7F257}"/>
              </a:ext>
            </a:extLst>
          </p:cNvPr>
          <p:cNvCxnSpPr>
            <a:cxnSpLocks/>
            <a:stCxn id="76" idx="0"/>
            <a:endCxn id="46" idx="3"/>
          </p:cNvCxnSpPr>
          <p:nvPr/>
        </p:nvCxnSpPr>
        <p:spPr>
          <a:xfrm flipH="1" flipV="1">
            <a:off x="9537522" y="6471159"/>
            <a:ext cx="1741862" cy="21178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 xmlns:a16="http://schemas.microsoft.com/office/drawing/2014/main" id="{BDC419A3-89D7-D078-CBDE-2E2076DA4F5C}"/>
              </a:ext>
            </a:extLst>
          </p:cNvPr>
          <p:cNvSpPr/>
          <p:nvPr/>
        </p:nvSpPr>
        <p:spPr>
          <a:xfrm>
            <a:off x="9319473"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 xmlns:a16="http://schemas.microsoft.com/office/drawing/2014/main" id="{35F1DA57-E676-C83F-C11D-28A5AF92C636}"/>
              </a:ext>
            </a:extLst>
          </p:cNvPr>
          <p:cNvSpPr/>
          <p:nvPr/>
        </p:nvSpPr>
        <p:spPr>
          <a:xfrm>
            <a:off x="10796365" y="458699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 xmlns:a16="http://schemas.microsoft.com/office/drawing/2014/main" id="{1B8BAF81-7C95-F7C2-8474-C7A05EDEF453}"/>
              </a:ext>
            </a:extLst>
          </p:cNvPr>
          <p:cNvSpPr/>
          <p:nvPr/>
        </p:nvSpPr>
        <p:spPr>
          <a:xfrm>
            <a:off x="7727679"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1/1</a:t>
            </a:r>
          </a:p>
        </p:txBody>
      </p:sp>
      <p:sp>
        <p:nvSpPr>
          <p:cNvPr id="76" name="Google Shape;171;p20">
            <a:extLst>
              <a:ext uri="{FF2B5EF4-FFF2-40B4-BE49-F238E27FC236}">
                <a16:creationId xmlns="" xmlns:a16="http://schemas.microsoft.com/office/drawing/2014/main" id="{CEE579E5-FDE7-B836-FF24-480A11265261}"/>
              </a:ext>
            </a:extLst>
          </p:cNvPr>
          <p:cNvSpPr txBox="1"/>
          <p:nvPr/>
        </p:nvSpPr>
        <p:spPr>
          <a:xfrm>
            <a:off x="10287220" y="8589027"/>
            <a:ext cx="1984328"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RUNWAY EAST</a:t>
            </a:r>
          </a:p>
          <a:p>
            <a:pPr marL="0" lvl="0" indent="0" algn="l" rtl="0">
              <a:spcBef>
                <a:spcPts val="0"/>
              </a:spcBef>
              <a:spcAft>
                <a:spcPts val="0"/>
              </a:spcAft>
              <a:buNone/>
            </a:pPr>
            <a:r>
              <a:rPr lang="pt-BR" sz="1000" b="1" dirty="0"/>
              <a:t>N 69 01.560 E 033 25.867</a:t>
            </a:r>
            <a:br>
              <a:rPr lang="pt-BR" sz="1000" b="1" dirty="0"/>
            </a:br>
            <a:r>
              <a:rPr lang="fr" sz="1000" b="1" dirty="0"/>
              <a:t>DPI MSL: 271 FT</a:t>
            </a:r>
            <a:endParaRPr sz="1000" b="1" dirty="0"/>
          </a:p>
        </p:txBody>
      </p:sp>
      <p:sp>
        <p:nvSpPr>
          <p:cNvPr id="100" name="Google Shape;171;p20">
            <a:extLst>
              <a:ext uri="{FF2B5EF4-FFF2-40B4-BE49-F238E27FC236}">
                <a16:creationId xmlns="" xmlns:a16="http://schemas.microsoft.com/office/drawing/2014/main" id="{7B0CC888-284D-EC60-B7C3-383B21DA06DE}"/>
              </a:ext>
            </a:extLst>
          </p:cNvPr>
          <p:cNvSpPr txBox="1"/>
          <p:nvPr/>
        </p:nvSpPr>
        <p:spPr>
          <a:xfrm>
            <a:off x="6073270" y="2276901"/>
            <a:ext cx="1898260" cy="770112"/>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69 02.186 E 033 25.770</a:t>
            </a:r>
            <a:br>
              <a:rPr lang="pt-BR" sz="1000" b="1" dirty="0"/>
            </a:br>
            <a:r>
              <a:rPr lang="fr" sz="1000" b="1" dirty="0"/>
              <a:t>DPI MSL: 262 FT</a:t>
            </a:r>
            <a:endParaRPr sz="1000" b="1" dirty="0"/>
          </a:p>
        </p:txBody>
      </p:sp>
      <p:sp>
        <p:nvSpPr>
          <p:cNvPr id="103" name="Isosceles Triangle 102">
            <a:extLst>
              <a:ext uri="{FF2B5EF4-FFF2-40B4-BE49-F238E27FC236}">
                <a16:creationId xmlns="" xmlns:a16="http://schemas.microsoft.com/office/drawing/2014/main" id="{56BCFFC3-3E70-5497-7B48-CF15958812B1}"/>
              </a:ext>
            </a:extLst>
          </p:cNvPr>
          <p:cNvSpPr/>
          <p:nvPr/>
        </p:nvSpPr>
        <p:spPr>
          <a:xfrm>
            <a:off x="6347372" y="446498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04" name="Straight Connector 103">
            <a:extLst>
              <a:ext uri="{FF2B5EF4-FFF2-40B4-BE49-F238E27FC236}">
                <a16:creationId xmlns="" xmlns:a16="http://schemas.microsoft.com/office/drawing/2014/main" id="{CE4D4541-6028-EAAD-22B9-B8C788A48AF5}"/>
              </a:ext>
            </a:extLst>
          </p:cNvPr>
          <p:cNvCxnSpPr>
            <a:cxnSpLocks/>
            <a:stCxn id="100" idx="2"/>
            <a:endCxn id="103" idx="0"/>
          </p:cNvCxnSpPr>
          <p:nvPr/>
        </p:nvCxnSpPr>
        <p:spPr>
          <a:xfrm flipH="1">
            <a:off x="6565421" y="3047013"/>
            <a:ext cx="456979" cy="141797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 xmlns:a16="http://schemas.microsoft.com/office/drawing/2014/main" id="{653F6929-DE8C-A651-43B6-EEE2BDFF7D26}"/>
              </a:ext>
            </a:extLst>
          </p:cNvPr>
          <p:cNvGrpSpPr/>
          <p:nvPr/>
        </p:nvGrpSpPr>
        <p:grpSpPr>
          <a:xfrm rot="21098512">
            <a:off x="14195180" y="2629410"/>
            <a:ext cx="559046" cy="692832"/>
            <a:chOff x="15526400" y="3343535"/>
            <a:chExt cx="1172983" cy="1324523"/>
          </a:xfrm>
        </p:grpSpPr>
        <p:sp>
          <p:nvSpPr>
            <p:cNvPr id="39" name="Freeform: Shape 38">
              <a:extLst>
                <a:ext uri="{FF2B5EF4-FFF2-40B4-BE49-F238E27FC236}">
                  <a16:creationId xmlns="" xmlns:a16="http://schemas.microsoft.com/office/drawing/2014/main"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 xmlns:a16="http://schemas.microsoft.com/office/drawing/2014/main"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54" name="Freeform: Shape 53">
            <a:extLst>
              <a:ext uri="{FF2B5EF4-FFF2-40B4-BE49-F238E27FC236}">
                <a16:creationId xmlns="" xmlns:a16="http://schemas.microsoft.com/office/drawing/2014/main" id="{30EECB0C-53B4-6B9F-FDBC-3BC441A21046}"/>
              </a:ext>
            </a:extLst>
          </p:cNvPr>
          <p:cNvSpPr/>
          <p:nvPr/>
        </p:nvSpPr>
        <p:spPr>
          <a:xfrm>
            <a:off x="1448972" y="3052689"/>
            <a:ext cx="13589391" cy="5106573"/>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9391" h="5106573">
                <a:moveTo>
                  <a:pt x="0" y="1786597"/>
                </a:moveTo>
                <a:lnTo>
                  <a:pt x="14068" y="3432517"/>
                </a:lnTo>
                <a:lnTo>
                  <a:pt x="4684542" y="5106573"/>
                </a:lnTo>
                <a:lnTo>
                  <a:pt x="10677379" y="5008099"/>
                </a:lnTo>
                <a:lnTo>
                  <a:pt x="13589391" y="3488788"/>
                </a:lnTo>
                <a:lnTo>
                  <a:pt x="13575323" y="1730326"/>
                </a:lnTo>
                <a:lnTo>
                  <a:pt x="7512148" y="0"/>
                </a:lnTo>
                <a:lnTo>
                  <a:pt x="0" y="1786597"/>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Google Shape;171;p20">
            <a:extLst>
              <a:ext uri="{FF2B5EF4-FFF2-40B4-BE49-F238E27FC236}">
                <a16:creationId xmlns="" xmlns:a16="http://schemas.microsoft.com/office/drawing/2014/main" id="{DC63908F-4192-2EDD-B42E-39C06CC74656}"/>
              </a:ext>
            </a:extLst>
          </p:cNvPr>
          <p:cNvSpPr txBox="1"/>
          <p:nvPr/>
        </p:nvSpPr>
        <p:spPr>
          <a:xfrm>
            <a:off x="6335715" y="8601851"/>
            <a:ext cx="1984328"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RUNWAY CENTRE</a:t>
            </a:r>
          </a:p>
          <a:p>
            <a:pPr marL="0" lvl="0" indent="0" algn="l" rtl="0">
              <a:spcBef>
                <a:spcPts val="0"/>
              </a:spcBef>
              <a:spcAft>
                <a:spcPts val="0"/>
              </a:spcAft>
              <a:buNone/>
            </a:pPr>
            <a:r>
              <a:rPr lang="pt-BR" sz="1000" b="1" dirty="0"/>
              <a:t>N 69 01.844 E 033 25.353</a:t>
            </a:r>
            <a:br>
              <a:rPr lang="pt-BR" sz="1000" b="1" dirty="0"/>
            </a:br>
            <a:r>
              <a:rPr lang="fr" sz="1000" b="1" dirty="0"/>
              <a:t>DPI MSL: 276 FT</a:t>
            </a:r>
            <a:endParaRPr sz="1000" b="1" dirty="0"/>
          </a:p>
        </p:txBody>
      </p:sp>
      <p:cxnSp>
        <p:nvCxnSpPr>
          <p:cNvPr id="68" name="Straight Connector 67">
            <a:extLst>
              <a:ext uri="{FF2B5EF4-FFF2-40B4-BE49-F238E27FC236}">
                <a16:creationId xmlns="" xmlns:a16="http://schemas.microsoft.com/office/drawing/2014/main" id="{E70A5513-A715-2D8D-EAE6-49D2B0B1CBD3}"/>
              </a:ext>
            </a:extLst>
          </p:cNvPr>
          <p:cNvCxnSpPr>
            <a:cxnSpLocks/>
            <a:stCxn id="23" idx="0"/>
            <a:endCxn id="69" idx="3"/>
          </p:cNvCxnSpPr>
          <p:nvPr/>
        </p:nvCxnSpPr>
        <p:spPr>
          <a:xfrm flipV="1">
            <a:off x="5328544" y="6471159"/>
            <a:ext cx="17095" cy="21421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 xmlns:a16="http://schemas.microsoft.com/office/drawing/2014/main" id="{FFD52AAF-F3C3-3703-0E52-3E33BFB4AAAB}"/>
              </a:ext>
            </a:extLst>
          </p:cNvPr>
          <p:cNvSpPr/>
          <p:nvPr/>
        </p:nvSpPr>
        <p:spPr>
          <a:xfrm>
            <a:off x="5127590"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15" name="Google Shape;171;p20">
            <a:extLst>
              <a:ext uri="{FF2B5EF4-FFF2-40B4-BE49-F238E27FC236}">
                <a16:creationId xmlns="" xmlns:a16="http://schemas.microsoft.com/office/drawing/2014/main" id="{A4228DB6-B514-3894-2585-C9A510F048B1}"/>
              </a:ext>
            </a:extLst>
          </p:cNvPr>
          <p:cNvSpPr txBox="1"/>
          <p:nvPr/>
        </p:nvSpPr>
        <p:spPr>
          <a:xfrm>
            <a:off x="4065986" y="2288802"/>
            <a:ext cx="1898260" cy="770112"/>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F</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69 02.331 E 033 25.541</a:t>
            </a:r>
            <a:br>
              <a:rPr lang="pt-BR" sz="1000" b="1" dirty="0"/>
            </a:br>
            <a:r>
              <a:rPr lang="fr" sz="1000" b="1" dirty="0"/>
              <a:t>DPI MSL: 259 FT</a:t>
            </a:r>
            <a:endParaRPr sz="1000" b="1" dirty="0"/>
          </a:p>
        </p:txBody>
      </p:sp>
      <p:sp>
        <p:nvSpPr>
          <p:cNvPr id="116" name="Isosceles Triangle 115">
            <a:extLst>
              <a:ext uri="{FF2B5EF4-FFF2-40B4-BE49-F238E27FC236}">
                <a16:creationId xmlns="" xmlns:a16="http://schemas.microsoft.com/office/drawing/2014/main" id="{652C9D21-F8A2-AB14-C6C1-11678BA608F4}"/>
              </a:ext>
            </a:extLst>
          </p:cNvPr>
          <p:cNvSpPr/>
          <p:nvPr/>
        </p:nvSpPr>
        <p:spPr>
          <a:xfrm>
            <a:off x="5738521" y="446844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17" name="Straight Connector 116">
            <a:extLst>
              <a:ext uri="{FF2B5EF4-FFF2-40B4-BE49-F238E27FC236}">
                <a16:creationId xmlns="" xmlns:a16="http://schemas.microsoft.com/office/drawing/2014/main" id="{B1B5B8C3-CBFB-354A-B9FD-90D6CC0BC532}"/>
              </a:ext>
            </a:extLst>
          </p:cNvPr>
          <p:cNvCxnSpPr>
            <a:cxnSpLocks/>
            <a:stCxn id="115" idx="2"/>
            <a:endCxn id="116" idx="1"/>
          </p:cNvCxnSpPr>
          <p:nvPr/>
        </p:nvCxnSpPr>
        <p:spPr>
          <a:xfrm>
            <a:off x="5015116" y="3058914"/>
            <a:ext cx="832430" cy="15994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0" name="Google Shape;171;p20">
            <a:extLst>
              <a:ext uri="{FF2B5EF4-FFF2-40B4-BE49-F238E27FC236}">
                <a16:creationId xmlns="" xmlns:a16="http://schemas.microsoft.com/office/drawing/2014/main" id="{F6F610F9-E459-7359-E12A-77A96192D8BB}"/>
              </a:ext>
            </a:extLst>
          </p:cNvPr>
          <p:cNvSpPr txBox="1"/>
          <p:nvPr/>
        </p:nvSpPr>
        <p:spPr>
          <a:xfrm>
            <a:off x="2505657" y="3819581"/>
            <a:ext cx="1126625" cy="43529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SRNTGT009</a:t>
            </a:r>
          </a:p>
          <a:p>
            <a:pPr marL="0" lvl="0" indent="0" algn="l" rtl="0">
              <a:spcBef>
                <a:spcPts val="0"/>
              </a:spcBef>
              <a:spcAft>
                <a:spcPts val="0"/>
              </a:spcAft>
              <a:buNone/>
            </a:pPr>
            <a:r>
              <a:rPr lang="en-GB" sz="1000" b="1" dirty="0"/>
              <a:t>SSC NORTH</a:t>
            </a:r>
            <a:endParaRPr sz="1000" b="1" dirty="0"/>
          </a:p>
        </p:txBody>
      </p:sp>
      <p:sp>
        <p:nvSpPr>
          <p:cNvPr id="121" name="Oval 120">
            <a:extLst>
              <a:ext uri="{FF2B5EF4-FFF2-40B4-BE49-F238E27FC236}">
                <a16:creationId xmlns="" xmlns:a16="http://schemas.microsoft.com/office/drawing/2014/main" id="{CCB8C4F9-B395-C976-7BED-E899F4CD4248}"/>
              </a:ext>
            </a:extLst>
          </p:cNvPr>
          <p:cNvSpPr/>
          <p:nvPr/>
        </p:nvSpPr>
        <p:spPr>
          <a:xfrm>
            <a:off x="2541472" y="4654901"/>
            <a:ext cx="320596" cy="32622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2" name="Straight Connector 121">
            <a:extLst>
              <a:ext uri="{FF2B5EF4-FFF2-40B4-BE49-F238E27FC236}">
                <a16:creationId xmlns="" xmlns:a16="http://schemas.microsoft.com/office/drawing/2014/main" id="{7DDFE6C4-9EA0-1D33-757B-4F8ABAD87501}"/>
              </a:ext>
            </a:extLst>
          </p:cNvPr>
          <p:cNvCxnSpPr>
            <a:cxnSpLocks/>
            <a:stCxn id="120" idx="2"/>
            <a:endCxn id="121" idx="7"/>
          </p:cNvCxnSpPr>
          <p:nvPr/>
        </p:nvCxnSpPr>
        <p:spPr>
          <a:xfrm flipH="1">
            <a:off x="2815118" y="4254874"/>
            <a:ext cx="253852" cy="44780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6" name="Google Shape;171;p20">
            <a:extLst>
              <a:ext uri="{FF2B5EF4-FFF2-40B4-BE49-F238E27FC236}">
                <a16:creationId xmlns="" xmlns:a16="http://schemas.microsoft.com/office/drawing/2014/main" id="{9B0D6448-2E29-6D2B-81C4-8E7238FA6FBD}"/>
              </a:ext>
            </a:extLst>
          </p:cNvPr>
          <p:cNvSpPr txBox="1"/>
          <p:nvPr/>
        </p:nvSpPr>
        <p:spPr>
          <a:xfrm>
            <a:off x="8354501" y="8589027"/>
            <a:ext cx="1898260" cy="81574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69 01.591 E 033 25.105</a:t>
            </a:r>
            <a:br>
              <a:rPr lang="pt-BR" sz="1000" b="1" dirty="0"/>
            </a:br>
            <a:r>
              <a:rPr lang="fr" sz="1000" b="1" dirty="0"/>
              <a:t>DPI MSL: 259 FT</a:t>
            </a:r>
            <a:endParaRPr sz="1000" b="1" dirty="0"/>
          </a:p>
        </p:txBody>
      </p:sp>
      <p:sp>
        <p:nvSpPr>
          <p:cNvPr id="139" name="Isosceles Triangle 138">
            <a:extLst>
              <a:ext uri="{FF2B5EF4-FFF2-40B4-BE49-F238E27FC236}">
                <a16:creationId xmlns="" xmlns:a16="http://schemas.microsoft.com/office/drawing/2014/main" id="{D3DD0955-4433-96CE-F4FD-562BBCDCBD03}"/>
              </a:ext>
            </a:extLst>
          </p:cNvPr>
          <p:cNvSpPr/>
          <p:nvPr/>
        </p:nvSpPr>
        <p:spPr>
          <a:xfrm>
            <a:off x="8523576" y="712614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40" name="Straight Connector 139">
            <a:extLst>
              <a:ext uri="{FF2B5EF4-FFF2-40B4-BE49-F238E27FC236}">
                <a16:creationId xmlns="" xmlns:a16="http://schemas.microsoft.com/office/drawing/2014/main" id="{A707290E-E354-BAE8-261B-5A488C064710}"/>
              </a:ext>
            </a:extLst>
          </p:cNvPr>
          <p:cNvCxnSpPr>
            <a:cxnSpLocks/>
            <a:stCxn id="136" idx="0"/>
            <a:endCxn id="139" idx="3"/>
          </p:cNvCxnSpPr>
          <p:nvPr/>
        </p:nvCxnSpPr>
        <p:spPr>
          <a:xfrm flipH="1" flipV="1">
            <a:off x="8741625" y="7505970"/>
            <a:ext cx="562006" cy="108305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55" name="Group 54">
            <a:extLst>
              <a:ext uri="{FF2B5EF4-FFF2-40B4-BE49-F238E27FC236}">
                <a16:creationId xmlns="" xmlns:a16="http://schemas.microsoft.com/office/drawing/2014/main" id="{F80370A2-3B55-44C8-990C-884B70C7D5FB}"/>
              </a:ext>
            </a:extLst>
          </p:cNvPr>
          <p:cNvGrpSpPr/>
          <p:nvPr/>
        </p:nvGrpSpPr>
        <p:grpSpPr>
          <a:xfrm>
            <a:off x="0" y="0"/>
            <a:ext cx="15119350" cy="1980670"/>
            <a:chOff x="0" y="0"/>
            <a:chExt cx="15119350" cy="1980670"/>
          </a:xfrm>
        </p:grpSpPr>
        <p:sp>
          <p:nvSpPr>
            <p:cNvPr id="56" name="Rectangle 55">
              <a:extLst>
                <a:ext uri="{FF2B5EF4-FFF2-40B4-BE49-F238E27FC236}">
                  <a16:creationId xmlns="" xmlns:a16="http://schemas.microsoft.com/office/drawing/2014/main" id="{1B329F6D-182F-74BE-8684-E3E309E9132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7" name="TextBox 56">
              <a:extLst>
                <a:ext uri="{FF2B5EF4-FFF2-40B4-BE49-F238E27FC236}">
                  <a16:creationId xmlns="" xmlns:a16="http://schemas.microsoft.com/office/drawing/2014/main" id="{D2F665BF-33F3-9DA3-7399-38A9855B0B2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8" name="Picture 3">
              <a:extLst>
                <a:ext uri="{FF2B5EF4-FFF2-40B4-BE49-F238E27FC236}">
                  <a16:creationId xmlns="" xmlns:a16="http://schemas.microsoft.com/office/drawing/2014/main" id="{8AC4609C-735B-9DCB-6F9F-CC934CD678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9" name="Group 58">
              <a:extLst>
                <a:ext uri="{FF2B5EF4-FFF2-40B4-BE49-F238E27FC236}">
                  <a16:creationId xmlns="" xmlns:a16="http://schemas.microsoft.com/office/drawing/2014/main" id="{CE8AFB79-7AC4-6658-0A6A-1AD2B568C538}"/>
                </a:ext>
              </a:extLst>
            </p:cNvPr>
            <p:cNvGrpSpPr/>
            <p:nvPr/>
          </p:nvGrpSpPr>
          <p:grpSpPr>
            <a:xfrm>
              <a:off x="1" y="0"/>
              <a:ext cx="15119349" cy="1921524"/>
              <a:chOff x="1" y="-1616"/>
              <a:chExt cx="15119349" cy="1921524"/>
            </a:xfrm>
          </p:grpSpPr>
          <p:sp>
            <p:nvSpPr>
              <p:cNvPr id="130" name="Rectangle 129">
                <a:extLst>
                  <a:ext uri="{FF2B5EF4-FFF2-40B4-BE49-F238E27FC236}">
                    <a16:creationId xmlns="" xmlns:a16="http://schemas.microsoft.com/office/drawing/2014/main" id="{756D1B30-1355-6C8A-921C-15F1E86D892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 xmlns:a16="http://schemas.microsoft.com/office/drawing/2014/main" id="{303772C0-B294-F1D0-9567-AFA022DC25A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 xmlns:a16="http://schemas.microsoft.com/office/drawing/2014/main" id="{24CA11E7-BED2-3586-2237-6D1FFABEE91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 xmlns:a16="http://schemas.microsoft.com/office/drawing/2014/main" id="{B35CEEB5-8EDB-DB7B-4307-8DB9A171B28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 xmlns:a16="http://schemas.microsoft.com/office/drawing/2014/main" id="{0FF99A2E-87DC-119E-2F51-46212ACB7D8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 xmlns:a16="http://schemas.microsoft.com/office/drawing/2014/main" id="{7B4C3F5F-CB96-81F5-F74E-065235231A6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TextBox 59">
              <a:extLst>
                <a:ext uri="{FF2B5EF4-FFF2-40B4-BE49-F238E27FC236}">
                  <a16:creationId xmlns="" xmlns:a16="http://schemas.microsoft.com/office/drawing/2014/main" id="{811808F0-EF44-04C2-231A-964491A6F5F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61" name="TextBox 60">
              <a:extLst>
                <a:ext uri="{FF2B5EF4-FFF2-40B4-BE49-F238E27FC236}">
                  <a16:creationId xmlns="" xmlns:a16="http://schemas.microsoft.com/office/drawing/2014/main" id="{7AFC5670-54E1-CE4B-34A5-0AB5EE55EE2D}"/>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62" name="TextBox 61">
              <a:extLst>
                <a:ext uri="{FF2B5EF4-FFF2-40B4-BE49-F238E27FC236}">
                  <a16:creationId xmlns="" xmlns:a16="http://schemas.microsoft.com/office/drawing/2014/main" id="{E710E7B8-BB61-BB9C-45E6-FCF48AACC32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3" name="TextBox 62">
              <a:extLst>
                <a:ext uri="{FF2B5EF4-FFF2-40B4-BE49-F238E27FC236}">
                  <a16:creationId xmlns="" xmlns:a16="http://schemas.microsoft.com/office/drawing/2014/main" id="{58051E0C-F0EF-6265-9DFF-73B2C37BD51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128" name="Picture 127" descr="D:\GIT PROJECTS\OPAT-background\Virtual Intelligence Service only logo.PNG">
              <a:extLst>
                <a:ext uri="{FF2B5EF4-FFF2-40B4-BE49-F238E27FC236}">
                  <a16:creationId xmlns="" xmlns:a16="http://schemas.microsoft.com/office/drawing/2014/main" id="{744BC9C6-FDAE-8DCB-CD90-2E92616EFBC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9" name="Rektangel 11">
              <a:extLst>
                <a:ext uri="{FF2B5EF4-FFF2-40B4-BE49-F238E27FC236}">
                  <a16:creationId xmlns="" xmlns:a16="http://schemas.microsoft.com/office/drawing/2014/main" id="{4F996097-4E2F-74AF-2AEB-23127063D128}"/>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2" name="Google Shape;182;p21"/>
          <p:cNvGraphicFramePr/>
          <p:nvPr>
            <p:extLst>
              <p:ext uri="{D42A27DB-BD31-4B8C-83A1-F6EECF244321}">
                <p14:modId xmlns="" xmlns:p14="http://schemas.microsoft.com/office/powerpoint/2010/main" val="3229056534"/>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 xmlns:a16="http://schemas.microsoft.com/office/drawing/2014/main" val="20000"/>
                    </a:ext>
                  </a:extLst>
                </a:gridCol>
                <a:gridCol w="4072450">
                  <a:extLst>
                    <a:ext uri="{9D8B030D-6E8A-4147-A177-3AD203B41FA5}">
                      <a16:colId xmlns="" xmlns:a16="http://schemas.microsoft.com/office/drawing/2014/main" val="20001"/>
                    </a:ext>
                  </a:extLst>
                </a:gridCol>
                <a:gridCol w="1533375">
                  <a:extLst>
                    <a:ext uri="{9D8B030D-6E8A-4147-A177-3AD203B41FA5}">
                      <a16:colId xmlns="" xmlns:a16="http://schemas.microsoft.com/office/drawing/2014/main" val="20002"/>
                    </a:ext>
                  </a:extLst>
                </a:gridCol>
                <a:gridCol w="1533375">
                  <a:extLst>
                    <a:ext uri="{9D8B030D-6E8A-4147-A177-3AD203B41FA5}">
                      <a16:colId xmlns="" xmlns:a16="http://schemas.microsoft.com/office/drawing/2014/main" val="20003"/>
                    </a:ext>
                  </a:extLst>
                </a:gridCol>
                <a:gridCol w="1533375">
                  <a:extLst>
                    <a:ext uri="{9D8B030D-6E8A-4147-A177-3AD203B41FA5}">
                      <a16:colId xmlns="" xmlns:a16="http://schemas.microsoft.com/office/drawing/2014/main" val="20004"/>
                    </a:ext>
                  </a:extLst>
                </a:gridCol>
                <a:gridCol w="2979300">
                  <a:extLst>
                    <a:ext uri="{9D8B030D-6E8A-4147-A177-3AD203B41FA5}">
                      <a16:colId xmlns="" xmlns:a16="http://schemas.microsoft.com/office/drawing/2014/main" val="20005"/>
                    </a:ext>
                  </a:extLst>
                </a:gridCol>
                <a:gridCol w="1080000">
                  <a:extLst>
                    <a:ext uri="{9D8B030D-6E8A-4147-A177-3AD203B41FA5}">
                      <a16:colId xmlns="" xmlns:a16="http://schemas.microsoft.com/office/drawing/2014/main" val="20006"/>
                    </a:ext>
                  </a:extLst>
                </a:gridCol>
                <a:gridCol w="1080000">
                  <a:extLst>
                    <a:ext uri="{9D8B030D-6E8A-4147-A177-3AD203B41FA5}">
                      <a16:colId xmlns=""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EAST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CENTRE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RUNWAY WEST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304800">
                <a:tc>
                  <a:txBody>
                    <a:bodyPr/>
                    <a:lstStyle/>
                    <a:p>
                      <a:pPr marL="0" lvl="0" indent="0" algn="ctr" rtl="0">
                        <a:spcBef>
                          <a:spcPts val="0"/>
                        </a:spcBef>
                        <a:spcAft>
                          <a:spcPts val="0"/>
                        </a:spcAft>
                        <a:buNone/>
                      </a:pPr>
                      <a:r>
                        <a:rPr lang="en-GB"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AMMO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304800">
                <a:tc>
                  <a:txBody>
                    <a:bodyPr/>
                    <a:lstStyle/>
                    <a:p>
                      <a:pPr marL="0" lvl="0" indent="0" algn="ctr" rtl="0">
                        <a:spcBef>
                          <a:spcPts val="0"/>
                        </a:spcBef>
                        <a:spcAft>
                          <a:spcPts val="0"/>
                        </a:spcAft>
                        <a:buNone/>
                      </a:pPr>
                      <a:r>
                        <a:rPr lang="en-GB"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304800">
                <a:tc>
                  <a:txBody>
                    <a:bodyPr/>
                    <a:lstStyle/>
                    <a:p>
                      <a:pPr marL="0" lvl="0" indent="0" algn="ctr" rtl="0">
                        <a:spcBef>
                          <a:spcPts val="0"/>
                        </a:spcBef>
                        <a:spcAft>
                          <a:spcPts val="0"/>
                        </a:spcAft>
                        <a:buNone/>
                      </a:pPr>
                      <a:r>
                        <a:rPr lang="en-GB" dirty="0"/>
                        <a:t>G</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sp>
        <p:nvSpPr>
          <p:cNvPr id="21" name="TextBox 20">
            <a:extLst>
              <a:ext uri="{FF2B5EF4-FFF2-40B4-BE49-F238E27FC236}">
                <a16:creationId xmlns=""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cxnSp>
        <p:nvCxnSpPr>
          <p:cNvPr id="37" name="Straight Connector 36">
            <a:extLst>
              <a:ext uri="{FF2B5EF4-FFF2-40B4-BE49-F238E27FC236}">
                <a16:creationId xmlns="" xmlns:a16="http://schemas.microsoft.com/office/drawing/2014/main" id="{217DC71E-8825-C219-C6A5-0718E0363B14}"/>
              </a:ext>
            </a:extLst>
          </p:cNvPr>
          <p:cNvCxnSpPr>
            <a:cxnSpLocks/>
          </p:cNvCxnSpPr>
          <p:nvPr/>
        </p:nvCxnSpPr>
        <p:spPr>
          <a:xfrm>
            <a:off x="10190710" y="3068622"/>
            <a:ext cx="823704" cy="15183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32" name="Group 31">
            <a:extLst>
              <a:ext uri="{FF2B5EF4-FFF2-40B4-BE49-F238E27FC236}">
                <a16:creationId xmlns="" xmlns:a16="http://schemas.microsoft.com/office/drawing/2014/main" id="{4C4A9199-E450-0F93-C057-683DAFF42A56}"/>
              </a:ext>
            </a:extLst>
          </p:cNvPr>
          <p:cNvGrpSpPr/>
          <p:nvPr/>
        </p:nvGrpSpPr>
        <p:grpSpPr>
          <a:xfrm>
            <a:off x="0" y="0"/>
            <a:ext cx="15119350" cy="1980670"/>
            <a:chOff x="0" y="0"/>
            <a:chExt cx="15119350" cy="1980670"/>
          </a:xfrm>
        </p:grpSpPr>
        <p:sp>
          <p:nvSpPr>
            <p:cNvPr id="33" name="Rectangle 32">
              <a:extLst>
                <a:ext uri="{FF2B5EF4-FFF2-40B4-BE49-F238E27FC236}">
                  <a16:creationId xmlns="" xmlns:a16="http://schemas.microsoft.com/office/drawing/2014/main" id="{6967C6BC-6E9F-3142-5682-447D8F7DE2FA}"/>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34" name="TextBox 33">
              <a:extLst>
                <a:ext uri="{FF2B5EF4-FFF2-40B4-BE49-F238E27FC236}">
                  <a16:creationId xmlns="" xmlns:a16="http://schemas.microsoft.com/office/drawing/2014/main" id="{9D1B507C-4753-1E08-AF63-AE4B703064F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5" name="Picture 3">
              <a:extLst>
                <a:ext uri="{FF2B5EF4-FFF2-40B4-BE49-F238E27FC236}">
                  <a16:creationId xmlns="" xmlns:a16="http://schemas.microsoft.com/office/drawing/2014/main" id="{CAB7FFDF-AF83-7CCE-5870-3E1027DFEEC4}"/>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36" name="Group 35">
              <a:extLst>
                <a:ext uri="{FF2B5EF4-FFF2-40B4-BE49-F238E27FC236}">
                  <a16:creationId xmlns="" xmlns:a16="http://schemas.microsoft.com/office/drawing/2014/main" id="{83B4AD63-45FD-81E0-4F3F-04B9838C0E59}"/>
                </a:ext>
              </a:extLst>
            </p:cNvPr>
            <p:cNvGrpSpPr/>
            <p:nvPr/>
          </p:nvGrpSpPr>
          <p:grpSpPr>
            <a:xfrm>
              <a:off x="1" y="0"/>
              <a:ext cx="15119349" cy="1921524"/>
              <a:chOff x="1" y="-1616"/>
              <a:chExt cx="15119349" cy="1921524"/>
            </a:xfrm>
          </p:grpSpPr>
          <p:sp>
            <p:nvSpPr>
              <p:cNvPr id="43" name="Rectangle 42">
                <a:extLst>
                  <a:ext uri="{FF2B5EF4-FFF2-40B4-BE49-F238E27FC236}">
                    <a16:creationId xmlns="" xmlns:a16="http://schemas.microsoft.com/office/drawing/2014/main" id="{931FA8DD-BF0B-ED25-E82E-778D5A03E63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 xmlns:a16="http://schemas.microsoft.com/office/drawing/2014/main" id="{9159FF14-A732-CE1A-81B9-A09E83BC4875}"/>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 xmlns:a16="http://schemas.microsoft.com/office/drawing/2014/main" id="{8C720844-C04D-BDAB-1CCC-609D7409482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 xmlns:a16="http://schemas.microsoft.com/office/drawing/2014/main" id="{9B42324A-9D9A-761D-7154-5A8015D78BE0}"/>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 xmlns:a16="http://schemas.microsoft.com/office/drawing/2014/main" id="{6628B91C-990D-747A-A3B3-6BD15D355E1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 xmlns:a16="http://schemas.microsoft.com/office/drawing/2014/main" id="{37462F98-B537-B23A-64DD-82F98F27AB7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Box 36">
              <a:extLst>
                <a:ext uri="{FF2B5EF4-FFF2-40B4-BE49-F238E27FC236}">
                  <a16:creationId xmlns="" xmlns:a16="http://schemas.microsoft.com/office/drawing/2014/main" id="{4F1DB4C0-D85C-2939-AF2D-05560856C20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38" name="TextBox 37">
              <a:extLst>
                <a:ext uri="{FF2B5EF4-FFF2-40B4-BE49-F238E27FC236}">
                  <a16:creationId xmlns="" xmlns:a16="http://schemas.microsoft.com/office/drawing/2014/main" id="{6C8548C1-65E2-D6A2-E577-4D19DA48AB05}"/>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39" name="TextBox 38">
              <a:extLst>
                <a:ext uri="{FF2B5EF4-FFF2-40B4-BE49-F238E27FC236}">
                  <a16:creationId xmlns="" xmlns:a16="http://schemas.microsoft.com/office/drawing/2014/main" id="{EE9FF2D3-311E-A176-81AD-F522C8041CA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40" name="TextBox 39">
              <a:extLst>
                <a:ext uri="{FF2B5EF4-FFF2-40B4-BE49-F238E27FC236}">
                  <a16:creationId xmlns="" xmlns:a16="http://schemas.microsoft.com/office/drawing/2014/main" id="{2206D848-97F1-DA30-B449-7E24D557607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41" name="Picture 40" descr="D:\GIT PROJECTS\OPAT-background\Virtual Intelligence Service only logo.PNG">
              <a:extLst>
                <a:ext uri="{FF2B5EF4-FFF2-40B4-BE49-F238E27FC236}">
                  <a16:creationId xmlns="" xmlns:a16="http://schemas.microsoft.com/office/drawing/2014/main" id="{5C988258-F932-FD9F-4649-41880104914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2" name="Rektangel 11">
              <a:extLst>
                <a:ext uri="{FF2B5EF4-FFF2-40B4-BE49-F238E27FC236}">
                  <a16:creationId xmlns="" xmlns:a16="http://schemas.microsoft.com/office/drawing/2014/main" id="{77B4722C-28D8-79B5-02F1-F577EEB4F01F}"/>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A aerial view of a road&#10;&#10;Description automatically generated">
            <a:extLst>
              <a:ext uri="{FF2B5EF4-FFF2-40B4-BE49-F238E27FC236}">
                <a16:creationId xmlns="" xmlns:a16="http://schemas.microsoft.com/office/drawing/2014/main" id="{98CCB86D-DD59-94CD-C42D-BE48676D02D2}"/>
              </a:ext>
            </a:extLst>
          </p:cNvPr>
          <p:cNvPicPr>
            <a:picLocks noChangeAspect="1"/>
          </p:cNvPicPr>
          <p:nvPr/>
        </p:nvPicPr>
        <p:blipFill>
          <a:blip r:embed="rId5">
            <a:grayscl/>
          </a:blip>
          <a:srcRect l="15731" t="3950" r="15486" b="1816"/>
          <a:stretch/>
        </p:blipFill>
        <p:spPr>
          <a:xfrm>
            <a:off x="0" y="1941389"/>
            <a:ext cx="15117415" cy="8737482"/>
          </a:xfrm>
          <a:prstGeom prst="rect">
            <a:avLst/>
          </a:prstGeom>
        </p:spPr>
      </p:pic>
      <p:sp>
        <p:nvSpPr>
          <p:cNvPr id="24" name="Isosceles Triangle 23">
            <a:extLst>
              <a:ext uri="{FF2B5EF4-FFF2-40B4-BE49-F238E27FC236}">
                <a16:creationId xmlns="" xmlns:a16="http://schemas.microsoft.com/office/drawing/2014/main" id="{0E0A0531-21EC-28AA-F2A1-F761D2E7E079}"/>
              </a:ext>
            </a:extLst>
          </p:cNvPr>
          <p:cNvSpPr/>
          <p:nvPr/>
        </p:nvSpPr>
        <p:spPr>
          <a:xfrm>
            <a:off x="9319473"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5" name="Isosceles Triangle 24">
            <a:extLst>
              <a:ext uri="{FF2B5EF4-FFF2-40B4-BE49-F238E27FC236}">
                <a16:creationId xmlns="" xmlns:a16="http://schemas.microsoft.com/office/drawing/2014/main" id="{12D556F0-A33A-2BCA-FAA4-0B96CBDFAFAE}"/>
              </a:ext>
            </a:extLst>
          </p:cNvPr>
          <p:cNvSpPr/>
          <p:nvPr/>
        </p:nvSpPr>
        <p:spPr>
          <a:xfrm>
            <a:off x="10796365" y="458699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Isosceles Triangle 25">
            <a:extLst>
              <a:ext uri="{FF2B5EF4-FFF2-40B4-BE49-F238E27FC236}">
                <a16:creationId xmlns="" xmlns:a16="http://schemas.microsoft.com/office/drawing/2014/main" id="{33FCBCCA-B437-178E-678F-5C18E6BA5646}"/>
              </a:ext>
            </a:extLst>
          </p:cNvPr>
          <p:cNvSpPr/>
          <p:nvPr/>
        </p:nvSpPr>
        <p:spPr>
          <a:xfrm>
            <a:off x="7727679"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7" name="Isosceles Triangle 26">
            <a:extLst>
              <a:ext uri="{FF2B5EF4-FFF2-40B4-BE49-F238E27FC236}">
                <a16:creationId xmlns="" xmlns:a16="http://schemas.microsoft.com/office/drawing/2014/main" id="{8122B212-28DF-A258-5E07-D9223DC1D08B}"/>
              </a:ext>
            </a:extLst>
          </p:cNvPr>
          <p:cNvSpPr/>
          <p:nvPr/>
        </p:nvSpPr>
        <p:spPr>
          <a:xfrm>
            <a:off x="6347372" y="446498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8" name="Freeform: Shape 27">
            <a:extLst>
              <a:ext uri="{FF2B5EF4-FFF2-40B4-BE49-F238E27FC236}">
                <a16:creationId xmlns="" xmlns:a16="http://schemas.microsoft.com/office/drawing/2014/main" id="{BE067754-8514-CBC9-732C-029E4D1DA185}"/>
              </a:ext>
            </a:extLst>
          </p:cNvPr>
          <p:cNvSpPr/>
          <p:nvPr/>
        </p:nvSpPr>
        <p:spPr>
          <a:xfrm>
            <a:off x="1448972" y="3052689"/>
            <a:ext cx="13589391" cy="5106573"/>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9391" h="5106573">
                <a:moveTo>
                  <a:pt x="0" y="1786597"/>
                </a:moveTo>
                <a:lnTo>
                  <a:pt x="14068" y="3432517"/>
                </a:lnTo>
                <a:lnTo>
                  <a:pt x="4684542" y="5106573"/>
                </a:lnTo>
                <a:lnTo>
                  <a:pt x="10677379" y="5008099"/>
                </a:lnTo>
                <a:lnTo>
                  <a:pt x="13589391" y="3488788"/>
                </a:lnTo>
                <a:lnTo>
                  <a:pt x="13575323" y="1730326"/>
                </a:lnTo>
                <a:lnTo>
                  <a:pt x="7512148" y="0"/>
                </a:lnTo>
                <a:lnTo>
                  <a:pt x="0" y="1786597"/>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Isosceles Triangle 28">
            <a:extLst>
              <a:ext uri="{FF2B5EF4-FFF2-40B4-BE49-F238E27FC236}">
                <a16:creationId xmlns="" xmlns:a16="http://schemas.microsoft.com/office/drawing/2014/main" id="{9B83EF56-BBEB-43FB-D0CA-563AB2A19CA3}"/>
              </a:ext>
            </a:extLst>
          </p:cNvPr>
          <p:cNvSpPr/>
          <p:nvPr/>
        </p:nvSpPr>
        <p:spPr>
          <a:xfrm>
            <a:off x="5127590" y="60913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0" name="Isosceles Triangle 29">
            <a:extLst>
              <a:ext uri="{FF2B5EF4-FFF2-40B4-BE49-F238E27FC236}">
                <a16:creationId xmlns="" xmlns:a16="http://schemas.microsoft.com/office/drawing/2014/main" id="{774C96AE-989C-EAF4-6166-E46AB929E86A}"/>
              </a:ext>
            </a:extLst>
          </p:cNvPr>
          <p:cNvSpPr/>
          <p:nvPr/>
        </p:nvSpPr>
        <p:spPr>
          <a:xfrm>
            <a:off x="5738521" y="446844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1" name="Isosceles Triangle 30">
            <a:extLst>
              <a:ext uri="{FF2B5EF4-FFF2-40B4-BE49-F238E27FC236}">
                <a16:creationId xmlns="" xmlns:a16="http://schemas.microsoft.com/office/drawing/2014/main" id="{55CB0EC9-D947-3B0B-689F-71F02183B5D8}"/>
              </a:ext>
            </a:extLst>
          </p:cNvPr>
          <p:cNvSpPr/>
          <p:nvPr/>
        </p:nvSpPr>
        <p:spPr>
          <a:xfrm>
            <a:off x="8523576" y="712614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grpSp>
        <p:nvGrpSpPr>
          <p:cNvPr id="195" name="Google Shape;195;p22"/>
          <p:cNvGrpSpPr/>
          <p:nvPr/>
        </p:nvGrpSpPr>
        <p:grpSpPr>
          <a:xfrm>
            <a:off x="1712091" y="2815866"/>
            <a:ext cx="1853138" cy="1494346"/>
            <a:chOff x="6200485" y="7548189"/>
            <a:chExt cx="1853138" cy="1494346"/>
          </a:xfrm>
        </p:grpSpPr>
        <p:sp>
          <p:nvSpPr>
            <p:cNvPr id="196" name="Google Shape;196;p22"/>
            <p:cNvSpPr txBox="1"/>
            <p:nvPr/>
          </p:nvSpPr>
          <p:spPr>
            <a:xfrm>
              <a:off x="6253604" y="7548189"/>
              <a:ext cx="1800019"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INDUSTRIAL UNITS</a:t>
              </a:r>
              <a:endParaRPr sz="1000" b="1" dirty="0"/>
            </a:p>
            <a:p>
              <a:pPr marL="0" lvl="0" indent="0" algn="l" rtl="0">
                <a:spcBef>
                  <a:spcPts val="0"/>
                </a:spcBef>
                <a:spcAft>
                  <a:spcPts val="0"/>
                </a:spcAft>
                <a:buNone/>
              </a:pPr>
              <a:r>
                <a:rPr lang="fr" sz="1000" b="1" dirty="0"/>
                <a:t>1000+FT W FROM ARPON</a:t>
              </a:r>
              <a:endParaRPr sz="1000" b="1" dirty="0"/>
            </a:p>
          </p:txBody>
        </p:sp>
        <p:cxnSp>
          <p:nvCxnSpPr>
            <p:cNvPr id="197" name="Google Shape;197;p22"/>
            <p:cNvCxnSpPr>
              <a:cxnSpLocks/>
              <a:stCxn id="196" idx="0"/>
            </p:cNvCxnSpPr>
            <p:nvPr/>
          </p:nvCxnSpPr>
          <p:spPr>
            <a:xfrm flipH="1">
              <a:off x="6200485" y="7548189"/>
              <a:ext cx="953129" cy="1494346"/>
            </a:xfrm>
            <a:prstGeom prst="straightConnector1">
              <a:avLst/>
            </a:prstGeom>
            <a:noFill/>
            <a:ln w="19050" cap="flat" cmpd="sng">
              <a:solidFill>
                <a:schemeClr val="bg1"/>
              </a:solidFill>
              <a:prstDash val="solid"/>
              <a:round/>
              <a:headEnd type="none" w="med" len="med"/>
              <a:tailEnd type="none" w="med" len="med"/>
            </a:ln>
          </p:spPr>
        </p:cxnSp>
      </p:grpSp>
      <p:grpSp>
        <p:nvGrpSpPr>
          <p:cNvPr id="199" name="Google Shape;199;p22"/>
          <p:cNvGrpSpPr/>
          <p:nvPr/>
        </p:nvGrpSpPr>
        <p:grpSpPr>
          <a:xfrm>
            <a:off x="3044950" y="3426620"/>
            <a:ext cx="2310822" cy="883592"/>
            <a:chOff x="11857169" y="1649568"/>
            <a:chExt cx="2579942" cy="883592"/>
          </a:xfrm>
        </p:grpSpPr>
        <p:sp>
          <p:nvSpPr>
            <p:cNvPr id="200" name="Google Shape;200;p22"/>
            <p:cNvSpPr txBox="1"/>
            <p:nvPr/>
          </p:nvSpPr>
          <p:spPr>
            <a:xfrm>
              <a:off x="12703549" y="1649568"/>
              <a:ext cx="1733562" cy="28579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984ft/300m</a:t>
              </a:r>
              <a:endParaRPr sz="1000" b="1" dirty="0"/>
            </a:p>
          </p:txBody>
        </p:sp>
        <p:cxnSp>
          <p:nvCxnSpPr>
            <p:cNvPr id="203" name="Google Shape;203;p22"/>
            <p:cNvCxnSpPr>
              <a:cxnSpLocks/>
              <a:stCxn id="200" idx="2"/>
            </p:cNvCxnSpPr>
            <p:nvPr/>
          </p:nvCxnSpPr>
          <p:spPr>
            <a:xfrm flipH="1">
              <a:off x="11857169" y="1935363"/>
              <a:ext cx="1713161" cy="597797"/>
            </a:xfrm>
            <a:prstGeom prst="straightConnector1">
              <a:avLst/>
            </a:prstGeom>
            <a:noFill/>
            <a:ln w="19050" cap="flat" cmpd="sng">
              <a:solidFill>
                <a:schemeClr val="bg1"/>
              </a:solidFill>
              <a:prstDash val="solid"/>
              <a:round/>
              <a:headEnd type="none" w="med" len="med"/>
              <a:tailEnd type="none" w="med" len="med"/>
            </a:ln>
          </p:spPr>
        </p:cxn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a:t>
            </a:r>
            <a:r>
              <a:rPr lang="fr" b="1" dirty="0" smtClean="0"/>
              <a:t>1: No restrictions</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sp>
        <p:nvSpPr>
          <p:cNvPr id="138" name="Oval 137">
            <a:extLst>
              <a:ext uri="{FF2B5EF4-FFF2-40B4-BE49-F238E27FC236}">
                <a16:creationId xmlns="" xmlns:a16="http://schemas.microsoft.com/office/drawing/2014/main" id="{D60E1540-9686-0A11-113F-7DB0806AED13}"/>
              </a:ext>
            </a:extLst>
          </p:cNvPr>
          <p:cNvSpPr/>
          <p:nvPr/>
        </p:nvSpPr>
        <p:spPr>
          <a:xfrm>
            <a:off x="1712091" y="4189186"/>
            <a:ext cx="1800020" cy="18594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 xmlns:a16="http://schemas.microsoft.com/office/drawing/2014/main" id="{B51A92D9-B342-3028-BFA0-E791EFBC411F}"/>
              </a:ext>
            </a:extLst>
          </p:cNvPr>
          <p:cNvGrpSpPr/>
          <p:nvPr/>
        </p:nvGrpSpPr>
        <p:grpSpPr>
          <a:xfrm rot="20456440">
            <a:off x="14195180" y="2629410"/>
            <a:ext cx="559046" cy="692832"/>
            <a:chOff x="15526400" y="3343535"/>
            <a:chExt cx="1172983" cy="1324523"/>
          </a:xfrm>
        </p:grpSpPr>
        <p:sp>
          <p:nvSpPr>
            <p:cNvPr id="3" name="Freeform: Shape 2">
              <a:extLst>
                <a:ext uri="{FF2B5EF4-FFF2-40B4-BE49-F238E27FC236}">
                  <a16:creationId xmlns="" xmlns:a16="http://schemas.microsoft.com/office/drawing/2014/main" id="{0413BAE0-0D16-898C-F48C-8FFFF0C75B5A}"/>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 xmlns:a16="http://schemas.microsoft.com/office/drawing/2014/main" id="{8DBFD879-B81C-1775-861B-3B9C1E9E58C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aphicFrame>
        <p:nvGraphicFramePr>
          <p:cNvPr id="5" name="Tabell 35">
            <a:extLst>
              <a:ext uri="{FF2B5EF4-FFF2-40B4-BE49-F238E27FC236}">
                <a16:creationId xmlns="" xmlns:a16="http://schemas.microsoft.com/office/drawing/2014/main" id="{DEE3FD1E-854C-B663-FFE0-E15815B99DD4}"/>
              </a:ext>
            </a:extLst>
          </p:cNvPr>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 xmlns:a16="http://schemas.microsoft.com/office/drawing/2014/main" val="20000"/>
                    </a:ext>
                  </a:extLst>
                </a:gridCol>
                <a:gridCol w="1113960">
                  <a:extLst>
                    <a:ext uri="{9D8B030D-6E8A-4147-A177-3AD203B41FA5}">
                      <a16:colId xmlns=""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0" name="Group 19">
            <a:extLst>
              <a:ext uri="{FF2B5EF4-FFF2-40B4-BE49-F238E27FC236}">
                <a16:creationId xmlns="" xmlns:a16="http://schemas.microsoft.com/office/drawing/2014/main" id="{74E8FDDE-7F6C-48E8-7A2E-9FCEF86561B0}"/>
              </a:ext>
            </a:extLst>
          </p:cNvPr>
          <p:cNvGrpSpPr/>
          <p:nvPr/>
        </p:nvGrpSpPr>
        <p:grpSpPr>
          <a:xfrm>
            <a:off x="0" y="0"/>
            <a:ext cx="15119350" cy="1980670"/>
            <a:chOff x="0" y="0"/>
            <a:chExt cx="15119350" cy="1980670"/>
          </a:xfrm>
        </p:grpSpPr>
        <p:sp>
          <p:nvSpPr>
            <p:cNvPr id="22" name="Rectangle 21">
              <a:extLst>
                <a:ext uri="{FF2B5EF4-FFF2-40B4-BE49-F238E27FC236}">
                  <a16:creationId xmlns="" xmlns:a16="http://schemas.microsoft.com/office/drawing/2014/main" id="{A6B41C23-25AA-FF47-774B-BD2B82A2E308}"/>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3" name="TextBox 22">
              <a:extLst>
                <a:ext uri="{FF2B5EF4-FFF2-40B4-BE49-F238E27FC236}">
                  <a16:creationId xmlns="" xmlns:a16="http://schemas.microsoft.com/office/drawing/2014/main" id="{E3D9071D-5836-D346-7C0C-DCDD2701977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 xmlns:a16="http://schemas.microsoft.com/office/drawing/2014/main" id="{729E0569-32DF-E5F0-AFCF-3D9DF290152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 xmlns:a16="http://schemas.microsoft.com/office/drawing/2014/main" id="{A595F986-0C69-8D63-1AF6-470D13ABBD5F}"/>
                </a:ext>
              </a:extLst>
            </p:cNvPr>
            <p:cNvGrpSpPr/>
            <p:nvPr/>
          </p:nvGrpSpPr>
          <p:grpSpPr>
            <a:xfrm>
              <a:off x="1" y="0"/>
              <a:ext cx="15119349" cy="1921524"/>
              <a:chOff x="1" y="-1616"/>
              <a:chExt cx="15119349" cy="1921524"/>
            </a:xfrm>
          </p:grpSpPr>
          <p:sp>
            <p:nvSpPr>
              <p:cNvPr id="32" name="Rectangle 31">
                <a:extLst>
                  <a:ext uri="{FF2B5EF4-FFF2-40B4-BE49-F238E27FC236}">
                    <a16:creationId xmlns="" xmlns:a16="http://schemas.microsoft.com/office/drawing/2014/main" id="{8BF8E54D-5795-093C-A7BC-9A1BB46136C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 xmlns:a16="http://schemas.microsoft.com/office/drawing/2014/main" id="{CCCC9AE4-2C96-E819-EF11-D830D9F7E40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 xmlns:a16="http://schemas.microsoft.com/office/drawing/2014/main" id="{B5BC169D-AAB0-3E31-B1D8-3B27B963184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 xmlns:a16="http://schemas.microsoft.com/office/drawing/2014/main" id="{49FAE933-DEA8-1B1C-D12B-A0487E576E7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 xmlns:a16="http://schemas.microsoft.com/office/drawing/2014/main" id="{8DF31989-F978-DFD5-E00B-C57D692C461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 xmlns:a16="http://schemas.microsoft.com/office/drawing/2014/main" id="{D20179B8-E526-F8B0-1FBD-1DB65E2EC265}"/>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 xmlns:a16="http://schemas.microsoft.com/office/drawing/2014/main" id="{180500AD-828D-202E-D914-9B388F2EA21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27" name="TextBox 26">
              <a:extLst>
                <a:ext uri="{FF2B5EF4-FFF2-40B4-BE49-F238E27FC236}">
                  <a16:creationId xmlns="" xmlns:a16="http://schemas.microsoft.com/office/drawing/2014/main" id="{1933AC3C-BD8C-03B9-F934-DE36CE2658EA}"/>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28" name="TextBox 27">
              <a:extLst>
                <a:ext uri="{FF2B5EF4-FFF2-40B4-BE49-F238E27FC236}">
                  <a16:creationId xmlns="" xmlns:a16="http://schemas.microsoft.com/office/drawing/2014/main" id="{6F3A1BDF-D79C-7940-A40D-3465A350465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 xmlns:a16="http://schemas.microsoft.com/office/drawing/2014/main" id="{07C33B95-8EFA-D086-316C-ED9B971F1D26}"/>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30" name="Picture 29" descr="D:\GIT PROJECTS\OPAT-background\Virtual Intelligence Service only logo.PNG">
              <a:extLst>
                <a:ext uri="{FF2B5EF4-FFF2-40B4-BE49-F238E27FC236}">
                  <a16:creationId xmlns="" xmlns:a16="http://schemas.microsoft.com/office/drawing/2014/main" id="{AC3D1B84-F992-A642-976A-D7B97B39899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 xmlns:a16="http://schemas.microsoft.com/office/drawing/2014/main" id="{B1A43B79-AEB0-C36D-BCDA-EA0AE3399FF1}"/>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5" name="Google Shape;215;p23"/>
          <p:cNvGraphicFramePr/>
          <p:nvPr>
            <p:extLst>
              <p:ext uri="{D42A27DB-BD31-4B8C-83A1-F6EECF244321}">
                <p14:modId xmlns="" xmlns:p14="http://schemas.microsoft.com/office/powerpoint/2010/main" val="758080994"/>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 xmlns:a16="http://schemas.microsoft.com/office/drawing/2014/main" val="20000"/>
                    </a:ext>
                  </a:extLst>
                </a:gridCol>
                <a:gridCol w="2864850">
                  <a:extLst>
                    <a:ext uri="{9D8B030D-6E8A-4147-A177-3AD203B41FA5}">
                      <a16:colId xmlns="" xmlns:a16="http://schemas.microsoft.com/office/drawing/2014/main" val="20001"/>
                    </a:ext>
                  </a:extLst>
                </a:gridCol>
                <a:gridCol w="1228650">
                  <a:extLst>
                    <a:ext uri="{9D8B030D-6E8A-4147-A177-3AD203B41FA5}">
                      <a16:colId xmlns="" xmlns:a16="http://schemas.microsoft.com/office/drawing/2014/main" val="20002"/>
                    </a:ext>
                  </a:extLst>
                </a:gridCol>
                <a:gridCol w="2704075">
                  <a:extLst>
                    <a:ext uri="{9D8B030D-6E8A-4147-A177-3AD203B41FA5}">
                      <a16:colId xmlns="" xmlns:a16="http://schemas.microsoft.com/office/drawing/2014/main" val="20003"/>
                    </a:ext>
                  </a:extLst>
                </a:gridCol>
                <a:gridCol w="2704075">
                  <a:extLst>
                    <a:ext uri="{9D8B030D-6E8A-4147-A177-3AD203B41FA5}">
                      <a16:colId xmlns="" xmlns:a16="http://schemas.microsoft.com/office/drawing/2014/main" val="20004"/>
                    </a:ext>
                  </a:extLst>
                </a:gridCol>
                <a:gridCol w="4521725">
                  <a:extLst>
                    <a:ext uri="{9D8B030D-6E8A-4147-A177-3AD203B41FA5}">
                      <a16:colId xmlns=""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N/A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487650">
                <a:tc gridSpan="2">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bl>
          </a:graphicData>
        </a:graphic>
      </p:graphicFrame>
      <p:sp>
        <p:nvSpPr>
          <p:cNvPr id="21" name="TextBox 20">
            <a:extLst>
              <a:ext uri="{FF2B5EF4-FFF2-40B4-BE49-F238E27FC236}">
                <a16:creationId xmlns=""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grpSp>
        <p:nvGrpSpPr>
          <p:cNvPr id="22" name="Group 21">
            <a:extLst>
              <a:ext uri="{FF2B5EF4-FFF2-40B4-BE49-F238E27FC236}">
                <a16:creationId xmlns="" xmlns:a16="http://schemas.microsoft.com/office/drawing/2014/main" id="{9EB31171-6DFE-4DE3-8DC0-E9A1E5F1BCAF}"/>
              </a:ext>
            </a:extLst>
          </p:cNvPr>
          <p:cNvGrpSpPr/>
          <p:nvPr/>
        </p:nvGrpSpPr>
        <p:grpSpPr>
          <a:xfrm>
            <a:off x="0" y="0"/>
            <a:ext cx="15119350" cy="1980670"/>
            <a:chOff x="0" y="0"/>
            <a:chExt cx="15119350" cy="1980670"/>
          </a:xfrm>
        </p:grpSpPr>
        <p:sp>
          <p:nvSpPr>
            <p:cNvPr id="23" name="Rectangle 22">
              <a:extLst>
                <a:ext uri="{FF2B5EF4-FFF2-40B4-BE49-F238E27FC236}">
                  <a16:creationId xmlns="" xmlns:a16="http://schemas.microsoft.com/office/drawing/2014/main" id="{905DFD74-4DFE-128E-567C-ABE635F27AF0}"/>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4" name="TextBox 23">
              <a:extLst>
                <a:ext uri="{FF2B5EF4-FFF2-40B4-BE49-F238E27FC236}">
                  <a16:creationId xmlns="" xmlns:a16="http://schemas.microsoft.com/office/drawing/2014/main" id="{041462BE-8175-1834-5922-A36616F104C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3">
              <a:extLst>
                <a:ext uri="{FF2B5EF4-FFF2-40B4-BE49-F238E27FC236}">
                  <a16:creationId xmlns="" xmlns:a16="http://schemas.microsoft.com/office/drawing/2014/main" id="{BE4011D8-662A-5FFF-703F-C86EF4C28C2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 xmlns:a16="http://schemas.microsoft.com/office/drawing/2014/main" id="{5B002A53-EA4F-D85C-7A8F-163BA866C27A}"/>
                </a:ext>
              </a:extLst>
            </p:cNvPr>
            <p:cNvGrpSpPr/>
            <p:nvPr/>
          </p:nvGrpSpPr>
          <p:grpSpPr>
            <a:xfrm>
              <a:off x="1" y="0"/>
              <a:ext cx="15119349" cy="1921524"/>
              <a:chOff x="1" y="-1616"/>
              <a:chExt cx="15119349" cy="1921524"/>
            </a:xfrm>
          </p:grpSpPr>
          <p:sp>
            <p:nvSpPr>
              <p:cNvPr id="33" name="Rectangle 32">
                <a:extLst>
                  <a:ext uri="{FF2B5EF4-FFF2-40B4-BE49-F238E27FC236}">
                    <a16:creationId xmlns="" xmlns:a16="http://schemas.microsoft.com/office/drawing/2014/main" id="{6FA653E1-0AB7-5A0F-79DD-9C918D267AA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 xmlns:a16="http://schemas.microsoft.com/office/drawing/2014/main" id="{9E7FF786-7745-4090-1A06-F7B8A9E31C3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 xmlns:a16="http://schemas.microsoft.com/office/drawing/2014/main" id="{733E66EB-F6B6-E936-6097-DCAD6E11D54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 xmlns:a16="http://schemas.microsoft.com/office/drawing/2014/main" id="{650CF8D1-A254-D930-986B-2E7EDCE1481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 xmlns:a16="http://schemas.microsoft.com/office/drawing/2014/main" id="{A86D1861-0EE8-728F-9E92-50565D3F8BC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 xmlns:a16="http://schemas.microsoft.com/office/drawing/2014/main" id="{4DB6B7A8-E50E-9211-83FB-F2D0D1C79472}"/>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 xmlns:a16="http://schemas.microsoft.com/office/drawing/2014/main" id="{D8A8AF12-BE3E-0BCB-BCB8-4C616E34914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Severomorsk-1 Airbase, SRN</a:t>
              </a:r>
            </a:p>
          </p:txBody>
        </p:sp>
        <p:sp>
          <p:nvSpPr>
            <p:cNvPr id="28" name="TextBox 27">
              <a:extLst>
                <a:ext uri="{FF2B5EF4-FFF2-40B4-BE49-F238E27FC236}">
                  <a16:creationId xmlns="" xmlns:a16="http://schemas.microsoft.com/office/drawing/2014/main" id="{E0B81773-71D8-9893-AE02-A75AE5B63DDB}"/>
                </a:ext>
              </a:extLst>
            </p:cNvPr>
            <p:cNvSpPr txBox="1"/>
            <p:nvPr/>
          </p:nvSpPr>
          <p:spPr>
            <a:xfrm>
              <a:off x="2429057" y="945322"/>
              <a:ext cx="353494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SRNTGT001  CATCODE: 3</a:t>
              </a:r>
            </a:p>
            <a:p>
              <a:pPr marL="0" lvl="0" indent="0" algn="l" rtl="0">
                <a:spcBef>
                  <a:spcPts val="0"/>
                </a:spcBef>
                <a:spcAft>
                  <a:spcPts val="0"/>
                </a:spcAft>
                <a:buNone/>
              </a:pPr>
              <a:r>
                <a:rPr lang="en-GB" sz="1500" b="1" dirty="0"/>
                <a:t>MIDB GEO: </a:t>
              </a:r>
              <a:r>
                <a:rPr lang="pt-BR" sz="1500" b="1" dirty="0"/>
                <a:t>N 69 02.000 E 033 25.000</a:t>
              </a:r>
              <a:endParaRPr lang="en-GB" sz="1500" b="1" dirty="0"/>
            </a:p>
            <a:p>
              <a:pPr marL="0" lvl="0" indent="0" algn="l" rtl="0">
                <a:spcBef>
                  <a:spcPts val="0"/>
                </a:spcBef>
                <a:spcAft>
                  <a:spcPts val="0"/>
                </a:spcAft>
                <a:buNone/>
              </a:pPr>
              <a:r>
                <a:rPr lang="en-GB" sz="1500" b="1" dirty="0"/>
                <a:t>ICOD: 2011-JUL-07 DOI:2010-FEB-28</a:t>
              </a:r>
            </a:p>
          </p:txBody>
        </p:sp>
        <p:sp>
          <p:nvSpPr>
            <p:cNvPr id="29" name="TextBox 28">
              <a:extLst>
                <a:ext uri="{FF2B5EF4-FFF2-40B4-BE49-F238E27FC236}">
                  <a16:creationId xmlns="" xmlns:a16="http://schemas.microsoft.com/office/drawing/2014/main" id="{8611B7CB-E4A1-8546-0FF0-A96031C42B8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 xmlns:a16="http://schemas.microsoft.com/office/drawing/2014/main" id="{712A1806-645C-3840-18B2-1AF861D5BEFD}"/>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2061-JUL-07</a:t>
              </a:r>
            </a:p>
          </p:txBody>
        </p:sp>
        <p:pic>
          <p:nvPicPr>
            <p:cNvPr id="31" name="Picture 30" descr="D:\GIT PROJECTS\OPAT-background\Virtual Intelligence Service only logo.PNG">
              <a:extLst>
                <a:ext uri="{FF2B5EF4-FFF2-40B4-BE49-F238E27FC236}">
                  <a16:creationId xmlns="" xmlns:a16="http://schemas.microsoft.com/office/drawing/2014/main" id="{2B0072E9-3DEF-4F46-74DE-0AF805C5DF41}"/>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 xmlns:a16="http://schemas.microsoft.com/office/drawing/2014/main" id="{CBA9F25F-8145-851B-E421-0446DA789C42}"/>
                </a:ext>
              </a:extLst>
            </p:cNvPr>
            <p:cNvSpPr/>
            <p:nvPr/>
          </p:nvSpPr>
          <p:spPr>
            <a:xfrm>
              <a:off x="10355755" y="84388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2" name="Group 1">
            <a:extLst>
              <a:ext uri="{FF2B5EF4-FFF2-40B4-BE49-F238E27FC236}">
                <a16:creationId xmlns="" xmlns:a16="http://schemas.microsoft.com/office/drawing/2014/main" id="{13C719B4-97F8-5764-F8F0-2B6C7D4D0382}"/>
              </a:ext>
            </a:extLst>
          </p:cNvPr>
          <p:cNvGrpSpPr/>
          <p:nvPr/>
        </p:nvGrpSpPr>
        <p:grpSpPr>
          <a:xfrm rot="21146639">
            <a:off x="151810" y="2313407"/>
            <a:ext cx="559046" cy="692832"/>
            <a:chOff x="15526400" y="3343535"/>
            <a:chExt cx="1172983" cy="1324523"/>
          </a:xfrm>
        </p:grpSpPr>
        <p:sp>
          <p:nvSpPr>
            <p:cNvPr id="3" name="Freeform: Shape 2">
              <a:extLst>
                <a:ext uri="{FF2B5EF4-FFF2-40B4-BE49-F238E27FC236}">
                  <a16:creationId xmlns="" xmlns:a16="http://schemas.microsoft.com/office/drawing/2014/main" id="{A0772E08-9B0B-730C-D572-9BA5900DAE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 xmlns:a16="http://schemas.microsoft.com/office/drawing/2014/main" id="{1F444BAD-F0CB-0673-9B76-16E735BF503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 xmlns:a16="http://schemas.microsoft.com/office/drawing/2014/main" val="20000"/>
                    </a:ext>
                  </a:extLst>
                </a:gridCol>
                <a:gridCol w="3284625">
                  <a:extLst>
                    <a:ext uri="{9D8B030D-6E8A-4147-A177-3AD203B41FA5}">
                      <a16:colId xmlns="" xmlns:a16="http://schemas.microsoft.com/office/drawing/2014/main" val="20001"/>
                    </a:ext>
                  </a:extLst>
                </a:gridCol>
                <a:gridCol w="7759450">
                  <a:extLst>
                    <a:ext uri="{9D8B030D-6E8A-4147-A177-3AD203B41FA5}">
                      <a16:colId xmlns=""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1865</Words>
  <Application>Microsoft Office PowerPoint</Application>
  <PresentationFormat>Egendefinert</PresentationFormat>
  <Paragraphs>420</Paragraphs>
  <Slides>14</Slides>
  <Notes>14</Notes>
  <HiddenSlides>7</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14</vt:i4>
      </vt:variant>
    </vt:vector>
  </HeadingPairs>
  <TitlesOfParts>
    <vt:vector size="18" baseType="lpstr">
      <vt:lpstr>Arial</vt:lpstr>
      <vt:lpstr>Calibri</vt:lpstr>
      <vt:lpstr>Times New Roman</vt:lpstr>
      <vt:lpstr>Simple Light</vt:lpstr>
      <vt:lpstr>TARGET FOLDER  SRNTGT001   Severomorsk-1 Airbase, SRN</vt:lpstr>
      <vt:lpstr>Lysbilde 2</vt:lpstr>
      <vt:lpstr>Lysbilde 3</vt:lpstr>
      <vt:lpstr>Lysbilde 4</vt:lpstr>
      <vt:lpstr>Lysbilde 5</vt:lpstr>
      <vt:lpstr>Lysbilde 6</vt:lpstr>
      <vt:lpstr>Lysbilde 7</vt:lpstr>
      <vt:lpstr>Lysbilde 8</vt:lpstr>
      <vt:lpstr>Lysbilde 9</vt:lpstr>
      <vt:lpstr>Lysbilde 10</vt:lpstr>
      <vt:lpstr>Lysbilde 11</vt:lpstr>
      <vt:lpstr>Lysbilde 12</vt:lpstr>
      <vt:lpstr>Lysbilde 13</vt:lpstr>
      <vt:lpstr>Lysbilde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SRNTGT001 Severomorsk-1</dc:title>
  <dc:creator>132nd Virtual Wing;VIS;VID</dc:creator>
  <cp:lastModifiedBy>Frode Nakken</cp:lastModifiedBy>
  <cp:revision>14</cp:revision>
  <dcterms:modified xsi:type="dcterms:W3CDTF">2025-02-23T09:15:00Z</dcterms:modified>
</cp:coreProperties>
</file>